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handoutMasterIdLst>
    <p:handoutMasterId r:id="rId22"/>
  </p:handoutMasterIdLst>
  <p:sldIdLst>
    <p:sldId id="298" r:id="rId5"/>
    <p:sldId id="332" r:id="rId6"/>
    <p:sldId id="318" r:id="rId7"/>
    <p:sldId id="348" r:id="rId8"/>
    <p:sldId id="352" r:id="rId9"/>
    <p:sldId id="353" r:id="rId10"/>
    <p:sldId id="345" r:id="rId11"/>
    <p:sldId id="354" r:id="rId12"/>
    <p:sldId id="355" r:id="rId13"/>
    <p:sldId id="356" r:id="rId14"/>
    <p:sldId id="357" r:id="rId15"/>
    <p:sldId id="358" r:id="rId16"/>
    <p:sldId id="359" r:id="rId17"/>
    <p:sldId id="360" r:id="rId18"/>
    <p:sldId id="361" r:id="rId19"/>
    <p:sldId id="329" r:id="rId20"/>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5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1B97C5-01A0-408B-ADD5-CF995E3B0835}" v="63" dt="2025-08-06T07:19:42.6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492" autoAdjust="0"/>
  </p:normalViewPr>
  <p:slideViewPr>
    <p:cSldViewPr snapToGrid="0">
      <p:cViewPr varScale="1">
        <p:scale>
          <a:sx n="95" d="100"/>
          <a:sy n="95" d="100"/>
        </p:scale>
        <p:origin x="438" y="90"/>
      </p:cViewPr>
      <p:guideLst/>
    </p:cSldViewPr>
  </p:slideViewPr>
  <p:notesTextViewPr>
    <p:cViewPr>
      <p:scale>
        <a:sx n="1" d="1"/>
        <a:sy n="1" d="1"/>
      </p:scale>
      <p:origin x="0" y="0"/>
    </p:cViewPr>
  </p:notesTextViewPr>
  <p:notesViewPr>
    <p:cSldViewPr snapToGrid="0">
      <p:cViewPr varScale="1">
        <p:scale>
          <a:sx n="85" d="100"/>
          <a:sy n="85" d="100"/>
        </p:scale>
        <p:origin x="3030"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 Barr" userId="dbd6be6c-16cd-4311-8303-375488553fad" providerId="ADAL" clId="{651B97C5-01A0-408B-ADD5-CF995E3B0835}"/>
    <pc:docChg chg="custSel addSld delSld modSld sldOrd modMainMaster">
      <pc:chgData name="Emma Barr" userId="dbd6be6c-16cd-4311-8303-375488553fad" providerId="ADAL" clId="{651B97C5-01A0-408B-ADD5-CF995E3B0835}" dt="2025-08-06T07:19:42.663" v="424" actId="403"/>
      <pc:docMkLst>
        <pc:docMk/>
      </pc:docMkLst>
      <pc:sldChg chg="del">
        <pc:chgData name="Emma Barr" userId="dbd6be6c-16cd-4311-8303-375488553fad" providerId="ADAL" clId="{651B97C5-01A0-408B-ADD5-CF995E3B0835}" dt="2025-08-06T06:59:04.633" v="15" actId="47"/>
        <pc:sldMkLst>
          <pc:docMk/>
          <pc:sldMk cId="941743048" sldId="257"/>
        </pc:sldMkLst>
      </pc:sldChg>
      <pc:sldChg chg="delSp modSp mod setBg">
        <pc:chgData name="Emma Barr" userId="dbd6be6c-16cd-4311-8303-375488553fad" providerId="ADAL" clId="{651B97C5-01A0-408B-ADD5-CF995E3B0835}" dt="2025-08-06T06:59:02.124" v="14" actId="207"/>
        <pc:sldMkLst>
          <pc:docMk/>
          <pc:sldMk cId="3731705962" sldId="298"/>
        </pc:sldMkLst>
        <pc:spChg chg="mod">
          <ac:chgData name="Emma Barr" userId="dbd6be6c-16cd-4311-8303-375488553fad" providerId="ADAL" clId="{651B97C5-01A0-408B-ADD5-CF995E3B0835}" dt="2025-08-06T06:59:02.124" v="14" actId="207"/>
          <ac:spMkLst>
            <pc:docMk/>
            <pc:sldMk cId="3731705962" sldId="298"/>
            <ac:spMk id="4" creationId="{79054F61-9B52-3171-5B1C-E8ECFE813433}"/>
          </ac:spMkLst>
        </pc:spChg>
        <pc:spChg chg="del mod">
          <ac:chgData name="Emma Barr" userId="dbd6be6c-16cd-4311-8303-375488553fad" providerId="ADAL" clId="{651B97C5-01A0-408B-ADD5-CF995E3B0835}" dt="2025-08-06T06:58:21.022" v="7" actId="478"/>
          <ac:spMkLst>
            <pc:docMk/>
            <pc:sldMk cId="3731705962" sldId="298"/>
            <ac:spMk id="5" creationId="{E8623366-400B-DCF3-6611-221FC08E20D5}"/>
          </ac:spMkLst>
        </pc:spChg>
      </pc:sldChg>
      <pc:sldChg chg="del">
        <pc:chgData name="Emma Barr" userId="dbd6be6c-16cd-4311-8303-375488553fad" providerId="ADAL" clId="{651B97C5-01A0-408B-ADD5-CF995E3B0835}" dt="2025-08-06T07:18:06.591" v="374" actId="47"/>
        <pc:sldMkLst>
          <pc:docMk/>
          <pc:sldMk cId="4210091798" sldId="316"/>
        </pc:sldMkLst>
      </pc:sldChg>
      <pc:sldChg chg="addSp modSp mod ord setBg">
        <pc:chgData name="Emma Barr" userId="dbd6be6c-16cd-4311-8303-375488553fad" providerId="ADAL" clId="{651B97C5-01A0-408B-ADD5-CF995E3B0835}" dt="2025-08-06T07:04:20.436" v="111" actId="313"/>
        <pc:sldMkLst>
          <pc:docMk/>
          <pc:sldMk cId="2239839173" sldId="318"/>
        </pc:sldMkLst>
        <pc:spChg chg="add mod">
          <ac:chgData name="Emma Barr" userId="dbd6be6c-16cd-4311-8303-375488553fad" providerId="ADAL" clId="{651B97C5-01A0-408B-ADD5-CF995E3B0835}" dt="2025-08-06T07:03:49.868" v="81" actId="1076"/>
          <ac:spMkLst>
            <pc:docMk/>
            <pc:sldMk cId="2239839173" sldId="318"/>
            <ac:spMk id="3" creationId="{A1A24A2F-B208-0060-0548-D4082E468F0C}"/>
          </ac:spMkLst>
        </pc:spChg>
        <pc:spChg chg="mod">
          <ac:chgData name="Emma Barr" userId="dbd6be6c-16cd-4311-8303-375488553fad" providerId="ADAL" clId="{651B97C5-01A0-408B-ADD5-CF995E3B0835}" dt="2025-08-06T07:04:20.436" v="111" actId="313"/>
          <ac:spMkLst>
            <pc:docMk/>
            <pc:sldMk cId="2239839173" sldId="318"/>
            <ac:spMk id="4" creationId="{B856DAE0-AC87-18F9-7FE8-713E69D7CC4F}"/>
          </ac:spMkLst>
        </pc:spChg>
        <pc:spChg chg="mod">
          <ac:chgData name="Emma Barr" userId="dbd6be6c-16cd-4311-8303-375488553fad" providerId="ADAL" clId="{651B97C5-01A0-408B-ADD5-CF995E3B0835}" dt="2025-08-06T07:00:52.712" v="52" actId="21"/>
          <ac:spMkLst>
            <pc:docMk/>
            <pc:sldMk cId="2239839173" sldId="318"/>
            <ac:spMk id="10" creationId="{B21C990C-ECA2-2817-9014-EA7D32A8E55B}"/>
          </ac:spMkLst>
        </pc:spChg>
      </pc:sldChg>
      <pc:sldChg chg="del">
        <pc:chgData name="Emma Barr" userId="dbd6be6c-16cd-4311-8303-375488553fad" providerId="ADAL" clId="{651B97C5-01A0-408B-ADD5-CF995E3B0835}" dt="2025-08-06T07:18:07.076" v="375" actId="47"/>
        <pc:sldMkLst>
          <pc:docMk/>
          <pc:sldMk cId="3491402523" sldId="322"/>
        </pc:sldMkLst>
      </pc:sldChg>
      <pc:sldChg chg="del">
        <pc:chgData name="Emma Barr" userId="dbd6be6c-16cd-4311-8303-375488553fad" providerId="ADAL" clId="{651B97C5-01A0-408B-ADD5-CF995E3B0835}" dt="2025-08-06T07:18:07.567" v="376" actId="47"/>
        <pc:sldMkLst>
          <pc:docMk/>
          <pc:sldMk cId="3733761779" sldId="323"/>
        </pc:sldMkLst>
      </pc:sldChg>
      <pc:sldChg chg="del">
        <pc:chgData name="Emma Barr" userId="dbd6be6c-16cd-4311-8303-375488553fad" providerId="ADAL" clId="{651B97C5-01A0-408B-ADD5-CF995E3B0835}" dt="2025-08-06T07:18:08.042" v="377" actId="47"/>
        <pc:sldMkLst>
          <pc:docMk/>
          <pc:sldMk cId="3838384375" sldId="324"/>
        </pc:sldMkLst>
      </pc:sldChg>
      <pc:sldChg chg="del">
        <pc:chgData name="Emma Barr" userId="dbd6be6c-16cd-4311-8303-375488553fad" providerId="ADAL" clId="{651B97C5-01A0-408B-ADD5-CF995E3B0835}" dt="2025-08-06T07:18:09.097" v="378" actId="47"/>
        <pc:sldMkLst>
          <pc:docMk/>
          <pc:sldMk cId="2536907873" sldId="325"/>
        </pc:sldMkLst>
      </pc:sldChg>
      <pc:sldChg chg="del">
        <pc:chgData name="Emma Barr" userId="dbd6be6c-16cd-4311-8303-375488553fad" providerId="ADAL" clId="{651B97C5-01A0-408B-ADD5-CF995E3B0835}" dt="2025-08-06T07:18:05.845" v="373" actId="47"/>
        <pc:sldMkLst>
          <pc:docMk/>
          <pc:sldMk cId="3156185800" sldId="331"/>
        </pc:sldMkLst>
      </pc:sldChg>
      <pc:sldChg chg="delSp modSp mod ord setBg modNotesTx">
        <pc:chgData name="Emma Barr" userId="dbd6be6c-16cd-4311-8303-375488553fad" providerId="ADAL" clId="{651B97C5-01A0-408B-ADD5-CF995E3B0835}" dt="2025-08-06T07:02:49.610" v="75"/>
        <pc:sldMkLst>
          <pc:docMk/>
          <pc:sldMk cId="3181328258" sldId="332"/>
        </pc:sldMkLst>
        <pc:spChg chg="mod">
          <ac:chgData name="Emma Barr" userId="dbd6be6c-16cd-4311-8303-375488553fad" providerId="ADAL" clId="{651B97C5-01A0-408B-ADD5-CF995E3B0835}" dt="2025-08-06T07:02:42.904" v="73" actId="14100"/>
          <ac:spMkLst>
            <pc:docMk/>
            <pc:sldMk cId="3181328258" sldId="332"/>
            <ac:spMk id="2" creationId="{392C633A-04C7-299F-A984-012FD1494B66}"/>
          </ac:spMkLst>
        </pc:spChg>
        <pc:spChg chg="del">
          <ac:chgData name="Emma Barr" userId="dbd6be6c-16cd-4311-8303-375488553fad" providerId="ADAL" clId="{651B97C5-01A0-408B-ADD5-CF995E3B0835}" dt="2025-08-06T07:02:07.063" v="64" actId="478"/>
          <ac:spMkLst>
            <pc:docMk/>
            <pc:sldMk cId="3181328258" sldId="332"/>
            <ac:spMk id="3" creationId="{9D9D8B4E-CCCB-028B-A616-438A2CB5E2EA}"/>
          </ac:spMkLst>
        </pc:spChg>
        <pc:spChg chg="mod">
          <ac:chgData name="Emma Barr" userId="dbd6be6c-16cd-4311-8303-375488553fad" providerId="ADAL" clId="{651B97C5-01A0-408B-ADD5-CF995E3B0835}" dt="2025-08-06T07:02:25.883" v="68" actId="403"/>
          <ac:spMkLst>
            <pc:docMk/>
            <pc:sldMk cId="3181328258" sldId="332"/>
            <ac:spMk id="4" creationId="{2766F4B1-75B7-1AA9-98FB-68BCC0E99266}"/>
          </ac:spMkLst>
        </pc:spChg>
      </pc:sldChg>
      <pc:sldChg chg="delSp modSp mod ord setBg">
        <pc:chgData name="Emma Barr" userId="dbd6be6c-16cd-4311-8303-375488553fad" providerId="ADAL" clId="{651B97C5-01A0-408B-ADD5-CF995E3B0835}" dt="2025-08-06T07:12:41.545" v="227"/>
        <pc:sldMkLst>
          <pc:docMk/>
          <pc:sldMk cId="2285056747" sldId="345"/>
        </pc:sldMkLst>
        <pc:spChg chg="mod">
          <ac:chgData name="Emma Barr" userId="dbd6be6c-16cd-4311-8303-375488553fad" providerId="ADAL" clId="{651B97C5-01A0-408B-ADD5-CF995E3B0835}" dt="2025-08-06T07:12:27.549" v="225" actId="20577"/>
          <ac:spMkLst>
            <pc:docMk/>
            <pc:sldMk cId="2285056747" sldId="345"/>
            <ac:spMk id="2" creationId="{45586237-6674-7839-B89B-B130A10B1878}"/>
          </ac:spMkLst>
        </pc:spChg>
        <pc:spChg chg="del">
          <ac:chgData name="Emma Barr" userId="dbd6be6c-16cd-4311-8303-375488553fad" providerId="ADAL" clId="{651B97C5-01A0-408B-ADD5-CF995E3B0835}" dt="2025-08-06T07:12:20.782" v="216" actId="478"/>
          <ac:spMkLst>
            <pc:docMk/>
            <pc:sldMk cId="2285056747" sldId="345"/>
            <ac:spMk id="5" creationId="{9C62022F-870E-A1C0-E174-1FCA44AA6CCE}"/>
          </ac:spMkLst>
        </pc:spChg>
        <pc:spChg chg="mod">
          <ac:chgData name="Emma Barr" userId="dbd6be6c-16cd-4311-8303-375488553fad" providerId="ADAL" clId="{651B97C5-01A0-408B-ADD5-CF995E3B0835}" dt="2025-08-06T07:12:29.957" v="226" actId="1076"/>
          <ac:spMkLst>
            <pc:docMk/>
            <pc:sldMk cId="2285056747" sldId="345"/>
            <ac:spMk id="6" creationId="{7760F71A-F15B-88D4-13CB-50AA9670B276}"/>
          </ac:spMkLst>
        </pc:spChg>
      </pc:sldChg>
      <pc:sldChg chg="del">
        <pc:chgData name="Emma Barr" userId="dbd6be6c-16cd-4311-8303-375488553fad" providerId="ADAL" clId="{651B97C5-01A0-408B-ADD5-CF995E3B0835}" dt="2025-08-06T07:18:00.538" v="368" actId="47"/>
        <pc:sldMkLst>
          <pc:docMk/>
          <pc:sldMk cId="3183703255" sldId="346"/>
        </pc:sldMkLst>
      </pc:sldChg>
      <pc:sldChg chg="modSp del">
        <pc:chgData name="Emma Barr" userId="dbd6be6c-16cd-4311-8303-375488553fad" providerId="ADAL" clId="{651B97C5-01A0-408B-ADD5-CF995E3B0835}" dt="2025-08-06T07:18:03.146" v="370" actId="47"/>
        <pc:sldMkLst>
          <pc:docMk/>
          <pc:sldMk cId="1315944501" sldId="347"/>
        </pc:sldMkLst>
        <pc:spChg chg="mod">
          <ac:chgData name="Emma Barr" userId="dbd6be6c-16cd-4311-8303-375488553fad" providerId="ADAL" clId="{651B97C5-01A0-408B-ADD5-CF995E3B0835}" dt="2025-08-06T06:59:42.157" v="17"/>
          <ac:spMkLst>
            <pc:docMk/>
            <pc:sldMk cId="1315944501" sldId="347"/>
            <ac:spMk id="4" creationId="{1D9AB93A-0FB9-E060-99F8-147E21107A87}"/>
          </ac:spMkLst>
        </pc:spChg>
      </pc:sldChg>
      <pc:sldChg chg="modSp mod ord setBg">
        <pc:chgData name="Emma Barr" userId="dbd6be6c-16cd-4311-8303-375488553fad" providerId="ADAL" clId="{651B97C5-01A0-408B-ADD5-CF995E3B0835}" dt="2025-08-06T07:06:43.302" v="137"/>
        <pc:sldMkLst>
          <pc:docMk/>
          <pc:sldMk cId="4261362478" sldId="348"/>
        </pc:sldMkLst>
        <pc:spChg chg="mod">
          <ac:chgData name="Emma Barr" userId="dbd6be6c-16cd-4311-8303-375488553fad" providerId="ADAL" clId="{651B97C5-01A0-408B-ADD5-CF995E3B0835}" dt="2025-08-06T07:04:54.350" v="131" actId="20577"/>
          <ac:spMkLst>
            <pc:docMk/>
            <pc:sldMk cId="4261362478" sldId="348"/>
            <ac:spMk id="2" creationId="{015C473A-DE92-4A1C-36B7-6688A14D8AE0}"/>
          </ac:spMkLst>
        </pc:spChg>
        <pc:spChg chg="mod">
          <ac:chgData name="Emma Barr" userId="dbd6be6c-16cd-4311-8303-375488553fad" providerId="ADAL" clId="{651B97C5-01A0-408B-ADD5-CF995E3B0835}" dt="2025-08-06T07:05:07.396" v="136" actId="20577"/>
          <ac:spMkLst>
            <pc:docMk/>
            <pc:sldMk cId="4261362478" sldId="348"/>
            <ac:spMk id="6" creationId="{6212062E-01B6-3710-5C95-9E2A8C00663A}"/>
          </ac:spMkLst>
        </pc:spChg>
      </pc:sldChg>
      <pc:sldChg chg="del">
        <pc:chgData name="Emma Barr" userId="dbd6be6c-16cd-4311-8303-375488553fad" providerId="ADAL" clId="{651B97C5-01A0-408B-ADD5-CF995E3B0835}" dt="2025-08-06T07:18:05.277" v="372" actId="47"/>
        <pc:sldMkLst>
          <pc:docMk/>
          <pc:sldMk cId="1889871977" sldId="350"/>
        </pc:sldMkLst>
      </pc:sldChg>
      <pc:sldChg chg="del">
        <pc:chgData name="Emma Barr" userId="dbd6be6c-16cd-4311-8303-375488553fad" providerId="ADAL" clId="{651B97C5-01A0-408B-ADD5-CF995E3B0835}" dt="2025-08-06T07:18:04.307" v="371" actId="47"/>
        <pc:sldMkLst>
          <pc:docMk/>
          <pc:sldMk cId="1280151555" sldId="351"/>
        </pc:sldMkLst>
      </pc:sldChg>
      <pc:sldChg chg="modSp add mod ord">
        <pc:chgData name="Emma Barr" userId="dbd6be6c-16cd-4311-8303-375488553fad" providerId="ADAL" clId="{651B97C5-01A0-408B-ADD5-CF995E3B0835}" dt="2025-08-06T07:10:43.704" v="201" actId="1076"/>
        <pc:sldMkLst>
          <pc:docMk/>
          <pc:sldMk cId="3747041096" sldId="352"/>
        </pc:sldMkLst>
        <pc:spChg chg="mod">
          <ac:chgData name="Emma Barr" userId="dbd6be6c-16cd-4311-8303-375488553fad" providerId="ADAL" clId="{651B97C5-01A0-408B-ADD5-CF995E3B0835}" dt="2025-08-06T07:10:43.704" v="201" actId="1076"/>
          <ac:spMkLst>
            <pc:docMk/>
            <pc:sldMk cId="3747041096" sldId="352"/>
            <ac:spMk id="3" creationId="{96FB3E48-3CCB-0B3A-81CE-3386ACAE3A0B}"/>
          </ac:spMkLst>
        </pc:spChg>
        <pc:spChg chg="mod">
          <ac:chgData name="Emma Barr" userId="dbd6be6c-16cd-4311-8303-375488553fad" providerId="ADAL" clId="{651B97C5-01A0-408B-ADD5-CF995E3B0835}" dt="2025-08-06T07:09:17.923" v="148"/>
          <ac:spMkLst>
            <pc:docMk/>
            <pc:sldMk cId="3747041096" sldId="352"/>
            <ac:spMk id="4" creationId="{9EACF1F6-D8BF-CA2C-8F99-9C52365A6E89}"/>
          </ac:spMkLst>
        </pc:spChg>
      </pc:sldChg>
      <pc:sldChg chg="modSp add mod">
        <pc:chgData name="Emma Barr" userId="dbd6be6c-16cd-4311-8303-375488553fad" providerId="ADAL" clId="{651B97C5-01A0-408B-ADD5-CF995E3B0835}" dt="2025-08-06T07:11:38.139" v="207"/>
        <pc:sldMkLst>
          <pc:docMk/>
          <pc:sldMk cId="1677349345" sldId="353"/>
        </pc:sldMkLst>
        <pc:spChg chg="mod">
          <ac:chgData name="Emma Barr" userId="dbd6be6c-16cd-4311-8303-375488553fad" providerId="ADAL" clId="{651B97C5-01A0-408B-ADD5-CF995E3B0835}" dt="2025-08-06T07:11:38.139" v="207"/>
          <ac:spMkLst>
            <pc:docMk/>
            <pc:sldMk cId="1677349345" sldId="353"/>
            <ac:spMk id="3" creationId="{8E66A3D1-616B-FAD0-695B-E27C005CDDA1}"/>
          </ac:spMkLst>
        </pc:spChg>
        <pc:spChg chg="mod">
          <ac:chgData name="Emma Barr" userId="dbd6be6c-16cd-4311-8303-375488553fad" providerId="ADAL" clId="{651B97C5-01A0-408B-ADD5-CF995E3B0835}" dt="2025-08-06T07:11:21.311" v="206" actId="20577"/>
          <ac:spMkLst>
            <pc:docMk/>
            <pc:sldMk cId="1677349345" sldId="353"/>
            <ac:spMk id="4" creationId="{D722073B-BAEF-9580-295F-8D0799E92C90}"/>
          </ac:spMkLst>
        </pc:spChg>
      </pc:sldChg>
      <pc:sldChg chg="modSp add mod ord modNotesTx">
        <pc:chgData name="Emma Barr" userId="dbd6be6c-16cd-4311-8303-375488553fad" providerId="ADAL" clId="{651B97C5-01A0-408B-ADD5-CF995E3B0835}" dt="2025-08-06T07:13:30.170" v="248" actId="1076"/>
        <pc:sldMkLst>
          <pc:docMk/>
          <pc:sldMk cId="1297631835" sldId="354"/>
        </pc:sldMkLst>
        <pc:spChg chg="mod">
          <ac:chgData name="Emma Barr" userId="dbd6be6c-16cd-4311-8303-375488553fad" providerId="ADAL" clId="{651B97C5-01A0-408B-ADD5-CF995E3B0835}" dt="2025-08-06T07:13:30.170" v="248" actId="1076"/>
          <ac:spMkLst>
            <pc:docMk/>
            <pc:sldMk cId="1297631835" sldId="354"/>
            <ac:spMk id="3" creationId="{A3D94E29-C695-E9AB-79EA-B87245E81D69}"/>
          </ac:spMkLst>
        </pc:spChg>
        <pc:spChg chg="mod">
          <ac:chgData name="Emma Barr" userId="dbd6be6c-16cd-4311-8303-375488553fad" providerId="ADAL" clId="{651B97C5-01A0-408B-ADD5-CF995E3B0835}" dt="2025-08-06T07:13:12.858" v="246" actId="20577"/>
          <ac:spMkLst>
            <pc:docMk/>
            <pc:sldMk cId="1297631835" sldId="354"/>
            <ac:spMk id="4" creationId="{E298B9FD-A2F7-B4F0-D4AA-1E41826754B8}"/>
          </ac:spMkLst>
        </pc:spChg>
      </pc:sldChg>
      <pc:sldChg chg="modSp add mod">
        <pc:chgData name="Emma Barr" userId="dbd6be6c-16cd-4311-8303-375488553fad" providerId="ADAL" clId="{651B97C5-01A0-408B-ADD5-CF995E3B0835}" dt="2025-08-06T07:14:10.886" v="265" actId="948"/>
        <pc:sldMkLst>
          <pc:docMk/>
          <pc:sldMk cId="3591865607" sldId="355"/>
        </pc:sldMkLst>
        <pc:spChg chg="mod">
          <ac:chgData name="Emma Barr" userId="dbd6be6c-16cd-4311-8303-375488553fad" providerId="ADAL" clId="{651B97C5-01A0-408B-ADD5-CF995E3B0835}" dt="2025-08-06T07:14:10.886" v="265" actId="948"/>
          <ac:spMkLst>
            <pc:docMk/>
            <pc:sldMk cId="3591865607" sldId="355"/>
            <ac:spMk id="3" creationId="{BDE7EC3F-78F8-7014-5F5C-BA80783AC7FA}"/>
          </ac:spMkLst>
        </pc:spChg>
        <pc:spChg chg="mod">
          <ac:chgData name="Emma Barr" userId="dbd6be6c-16cd-4311-8303-375488553fad" providerId="ADAL" clId="{651B97C5-01A0-408B-ADD5-CF995E3B0835}" dt="2025-08-06T07:14:02.153" v="262" actId="20577"/>
          <ac:spMkLst>
            <pc:docMk/>
            <pc:sldMk cId="3591865607" sldId="355"/>
            <ac:spMk id="4" creationId="{DF6BAB79-F952-C9A4-E9E1-E0482FA20FC1}"/>
          </ac:spMkLst>
        </pc:spChg>
      </pc:sldChg>
      <pc:sldChg chg="modSp add mod modNotesTx">
        <pc:chgData name="Emma Barr" userId="dbd6be6c-16cd-4311-8303-375488553fad" providerId="ADAL" clId="{651B97C5-01A0-408B-ADD5-CF995E3B0835}" dt="2025-08-06T07:14:56.925" v="282" actId="6549"/>
        <pc:sldMkLst>
          <pc:docMk/>
          <pc:sldMk cId="2556394538" sldId="356"/>
        </pc:sldMkLst>
        <pc:spChg chg="mod">
          <ac:chgData name="Emma Barr" userId="dbd6be6c-16cd-4311-8303-375488553fad" providerId="ADAL" clId="{651B97C5-01A0-408B-ADD5-CF995E3B0835}" dt="2025-08-06T07:14:36.277" v="269" actId="403"/>
          <ac:spMkLst>
            <pc:docMk/>
            <pc:sldMk cId="2556394538" sldId="356"/>
            <ac:spMk id="3" creationId="{B39C39D6-84E0-16EB-DAE2-BC09B0E966EF}"/>
          </ac:spMkLst>
        </pc:spChg>
        <pc:spChg chg="mod">
          <ac:chgData name="Emma Barr" userId="dbd6be6c-16cd-4311-8303-375488553fad" providerId="ADAL" clId="{651B97C5-01A0-408B-ADD5-CF995E3B0835}" dt="2025-08-06T07:14:42.403" v="281" actId="20577"/>
          <ac:spMkLst>
            <pc:docMk/>
            <pc:sldMk cId="2556394538" sldId="356"/>
            <ac:spMk id="4" creationId="{B1DF3D0E-C8F9-58A9-0644-A2BF51A494A8}"/>
          </ac:spMkLst>
        </pc:spChg>
      </pc:sldChg>
      <pc:sldChg chg="modSp add mod">
        <pc:chgData name="Emma Barr" userId="dbd6be6c-16cd-4311-8303-375488553fad" providerId="ADAL" clId="{651B97C5-01A0-408B-ADD5-CF995E3B0835}" dt="2025-08-06T07:15:45.743" v="302" actId="12"/>
        <pc:sldMkLst>
          <pc:docMk/>
          <pc:sldMk cId="203690719" sldId="357"/>
        </pc:sldMkLst>
        <pc:spChg chg="mod">
          <ac:chgData name="Emma Barr" userId="dbd6be6c-16cd-4311-8303-375488553fad" providerId="ADAL" clId="{651B97C5-01A0-408B-ADD5-CF995E3B0835}" dt="2025-08-06T07:15:45.743" v="302" actId="12"/>
          <ac:spMkLst>
            <pc:docMk/>
            <pc:sldMk cId="203690719" sldId="357"/>
            <ac:spMk id="3" creationId="{23B5226D-3817-4BF4-9E4F-C83A8FF296BE}"/>
          </ac:spMkLst>
        </pc:spChg>
        <pc:spChg chg="mod">
          <ac:chgData name="Emma Barr" userId="dbd6be6c-16cd-4311-8303-375488553fad" providerId="ADAL" clId="{651B97C5-01A0-408B-ADD5-CF995E3B0835}" dt="2025-08-06T07:15:17.912" v="297" actId="20577"/>
          <ac:spMkLst>
            <pc:docMk/>
            <pc:sldMk cId="203690719" sldId="357"/>
            <ac:spMk id="4" creationId="{FEEC715F-6DA2-239D-75E5-C0A4106D9697}"/>
          </ac:spMkLst>
        </pc:spChg>
      </pc:sldChg>
      <pc:sldChg chg="modSp add mod modNotesTx">
        <pc:chgData name="Emma Barr" userId="dbd6be6c-16cd-4311-8303-375488553fad" providerId="ADAL" clId="{651B97C5-01A0-408B-ADD5-CF995E3B0835}" dt="2025-08-06T07:16:20.566" v="327" actId="6549"/>
        <pc:sldMkLst>
          <pc:docMk/>
          <pc:sldMk cId="3045975312" sldId="358"/>
        </pc:sldMkLst>
        <pc:spChg chg="mod">
          <ac:chgData name="Emma Barr" userId="dbd6be6c-16cd-4311-8303-375488553fad" providerId="ADAL" clId="{651B97C5-01A0-408B-ADD5-CF995E3B0835}" dt="2025-08-06T07:16:17.365" v="326" actId="1076"/>
          <ac:spMkLst>
            <pc:docMk/>
            <pc:sldMk cId="3045975312" sldId="358"/>
            <ac:spMk id="3" creationId="{0B675191-640C-CEAB-F9B1-F45CBF9CA23A}"/>
          </ac:spMkLst>
        </pc:spChg>
        <pc:spChg chg="mod">
          <ac:chgData name="Emma Barr" userId="dbd6be6c-16cd-4311-8303-375488553fad" providerId="ADAL" clId="{651B97C5-01A0-408B-ADD5-CF995E3B0835}" dt="2025-08-06T07:16:12.845" v="324" actId="20577"/>
          <ac:spMkLst>
            <pc:docMk/>
            <pc:sldMk cId="3045975312" sldId="358"/>
            <ac:spMk id="4" creationId="{A3E10CFC-8D8B-CB65-ADC4-4C5B5E901F06}"/>
          </ac:spMkLst>
        </pc:spChg>
      </pc:sldChg>
      <pc:sldChg chg="modSp add mod">
        <pc:chgData name="Emma Barr" userId="dbd6be6c-16cd-4311-8303-375488553fad" providerId="ADAL" clId="{651B97C5-01A0-408B-ADD5-CF995E3B0835}" dt="2025-08-06T07:16:58.626" v="348" actId="1076"/>
        <pc:sldMkLst>
          <pc:docMk/>
          <pc:sldMk cId="3508710934" sldId="359"/>
        </pc:sldMkLst>
        <pc:spChg chg="mod">
          <ac:chgData name="Emma Barr" userId="dbd6be6c-16cd-4311-8303-375488553fad" providerId="ADAL" clId="{651B97C5-01A0-408B-ADD5-CF995E3B0835}" dt="2025-08-06T07:16:58.626" v="348" actId="1076"/>
          <ac:spMkLst>
            <pc:docMk/>
            <pc:sldMk cId="3508710934" sldId="359"/>
            <ac:spMk id="3" creationId="{10802E86-6B4D-03B3-380F-4292D9B99531}"/>
          </ac:spMkLst>
        </pc:spChg>
        <pc:spChg chg="mod">
          <ac:chgData name="Emma Barr" userId="dbd6be6c-16cd-4311-8303-375488553fad" providerId="ADAL" clId="{651B97C5-01A0-408B-ADD5-CF995E3B0835}" dt="2025-08-06T07:16:41.694" v="346" actId="20577"/>
          <ac:spMkLst>
            <pc:docMk/>
            <pc:sldMk cId="3508710934" sldId="359"/>
            <ac:spMk id="4" creationId="{AABD5B6B-CEAA-A2EB-06CC-7D896951B5B8}"/>
          </ac:spMkLst>
        </pc:spChg>
      </pc:sldChg>
      <pc:sldChg chg="modSp add mod modNotesTx">
        <pc:chgData name="Emma Barr" userId="dbd6be6c-16cd-4311-8303-375488553fad" providerId="ADAL" clId="{651B97C5-01A0-408B-ADD5-CF995E3B0835}" dt="2025-08-06T07:17:42.204" v="366" actId="14100"/>
        <pc:sldMkLst>
          <pc:docMk/>
          <pc:sldMk cId="971924206" sldId="360"/>
        </pc:sldMkLst>
        <pc:spChg chg="mod">
          <ac:chgData name="Emma Barr" userId="dbd6be6c-16cd-4311-8303-375488553fad" providerId="ADAL" clId="{651B97C5-01A0-408B-ADD5-CF995E3B0835}" dt="2025-08-06T07:17:42.204" v="366" actId="14100"/>
          <ac:spMkLst>
            <pc:docMk/>
            <pc:sldMk cId="971924206" sldId="360"/>
            <ac:spMk id="3" creationId="{9A35C059-DA09-8C09-4BBD-86006471AF43}"/>
          </ac:spMkLst>
        </pc:spChg>
        <pc:spChg chg="mod">
          <ac:chgData name="Emma Barr" userId="dbd6be6c-16cd-4311-8303-375488553fad" providerId="ADAL" clId="{651B97C5-01A0-408B-ADD5-CF995E3B0835}" dt="2025-08-06T07:17:21.259" v="362" actId="20577"/>
          <ac:spMkLst>
            <pc:docMk/>
            <pc:sldMk cId="971924206" sldId="360"/>
            <ac:spMk id="4" creationId="{6D758B0A-FC36-B671-2AF9-8A9A37BAE12E}"/>
          </ac:spMkLst>
        </pc:spChg>
      </pc:sldChg>
      <pc:sldChg chg="add del">
        <pc:chgData name="Emma Barr" userId="dbd6be6c-16cd-4311-8303-375488553fad" providerId="ADAL" clId="{651B97C5-01A0-408B-ADD5-CF995E3B0835}" dt="2025-08-06T07:18:02.151" v="369" actId="47"/>
        <pc:sldMkLst>
          <pc:docMk/>
          <pc:sldMk cId="2832822165" sldId="361"/>
        </pc:sldMkLst>
      </pc:sldChg>
      <pc:sldChg chg="addSp delSp modSp new mod ord setBg">
        <pc:chgData name="Emma Barr" userId="dbd6be6c-16cd-4311-8303-375488553fad" providerId="ADAL" clId="{651B97C5-01A0-408B-ADD5-CF995E3B0835}" dt="2025-08-06T07:19:42.663" v="424" actId="403"/>
        <pc:sldMkLst>
          <pc:docMk/>
          <pc:sldMk cId="3225214861" sldId="361"/>
        </pc:sldMkLst>
        <pc:spChg chg="mod">
          <ac:chgData name="Emma Barr" userId="dbd6be6c-16cd-4311-8303-375488553fad" providerId="ADAL" clId="{651B97C5-01A0-408B-ADD5-CF995E3B0835}" dt="2025-08-06T07:19:42.663" v="424" actId="403"/>
          <ac:spMkLst>
            <pc:docMk/>
            <pc:sldMk cId="3225214861" sldId="361"/>
            <ac:spMk id="2" creationId="{EAAEA1C5-22F0-EC90-2F8C-08BF6EB96877}"/>
          </ac:spMkLst>
        </pc:spChg>
        <pc:spChg chg="add del mod">
          <ac:chgData name="Emma Barr" userId="dbd6be6c-16cd-4311-8303-375488553fad" providerId="ADAL" clId="{651B97C5-01A0-408B-ADD5-CF995E3B0835}" dt="2025-08-06T07:19:09.300" v="386" actId="478"/>
          <ac:spMkLst>
            <pc:docMk/>
            <pc:sldMk cId="3225214861" sldId="361"/>
            <ac:spMk id="4" creationId="{E5D9D1B0-FCD2-1114-F044-A4950B769FFE}"/>
          </ac:spMkLst>
        </pc:spChg>
      </pc:sldChg>
      <pc:sldMasterChg chg="modSldLayout">
        <pc:chgData name="Emma Barr" userId="dbd6be6c-16cd-4311-8303-375488553fad" providerId="ADAL" clId="{651B97C5-01A0-408B-ADD5-CF995E3B0835}" dt="2025-08-06T07:07:47.739" v="139" actId="1076"/>
        <pc:sldMasterMkLst>
          <pc:docMk/>
          <pc:sldMasterMk cId="0" sldId="2147483648"/>
        </pc:sldMasterMkLst>
        <pc:sldLayoutChg chg="modSp mod">
          <pc:chgData name="Emma Barr" userId="dbd6be6c-16cd-4311-8303-375488553fad" providerId="ADAL" clId="{651B97C5-01A0-408B-ADD5-CF995E3B0835}" dt="2025-08-06T07:07:47.739" v="139" actId="1076"/>
          <pc:sldLayoutMkLst>
            <pc:docMk/>
            <pc:sldMasterMk cId="0" sldId="2147483648"/>
            <pc:sldLayoutMk cId="4258382735" sldId="2147483860"/>
          </pc:sldLayoutMkLst>
          <pc:picChg chg="mod">
            <ac:chgData name="Emma Barr" userId="dbd6be6c-16cd-4311-8303-375488553fad" providerId="ADAL" clId="{651B97C5-01A0-408B-ADD5-CF995E3B0835}" dt="2025-08-06T07:07:47.739" v="139" actId="1076"/>
            <ac:picMkLst>
              <pc:docMk/>
              <pc:sldMasterMk cId="0" sldId="2147483648"/>
              <pc:sldLayoutMk cId="4258382735" sldId="2147483860"/>
              <ac:picMk id="4" creationId="{44551962-C057-1DB8-A3AB-4515694CB9D6}"/>
            </ac:picMkLst>
          </pc:pic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F593881-690B-8F14-9579-CB605B8F703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08F064B3-C277-4853-D9C6-78C4582230E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144C34-6FC5-440F-A468-0C5AFEFE3C81}" type="datetimeFigureOut">
              <a:rPr lang="en-GB" smtClean="0"/>
              <a:t>06/08/2025</a:t>
            </a:fld>
            <a:endParaRPr lang="en-GB"/>
          </a:p>
        </p:txBody>
      </p:sp>
      <p:sp>
        <p:nvSpPr>
          <p:cNvPr id="4" name="Footer Placeholder 3">
            <a:extLst>
              <a:ext uri="{FF2B5EF4-FFF2-40B4-BE49-F238E27FC236}">
                <a16:creationId xmlns:a16="http://schemas.microsoft.com/office/drawing/2014/main" id="{594A5266-79B1-214B-BCAE-315E46C1033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205D1229-D8D0-1513-38B9-03FAE40E0BA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E945E9B-713B-49EB-990C-E1FDB123C778}" type="slidenum">
              <a:rPr lang="en-GB" smtClean="0"/>
              <a:t>‹#›</a:t>
            </a:fld>
            <a:endParaRPr lang="en-GB"/>
          </a:p>
        </p:txBody>
      </p:sp>
    </p:spTree>
    <p:extLst>
      <p:ext uri="{BB962C8B-B14F-4D97-AF65-F5344CB8AC3E}">
        <p14:creationId xmlns:p14="http://schemas.microsoft.com/office/powerpoint/2010/main" val="25152047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B784FF-59B5-F34A-B0BE-A8F24B31A162}" type="datetimeFigureOut">
              <a:rPr lang="en-US" smtClean="0"/>
              <a:t>8/6/2025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4D8CF5-520B-A74A-9A81-15E6777E4618}" type="slidenum">
              <a:rPr lang="en-US" smtClean="0"/>
              <a:t>‹#›</a:t>
            </a:fld>
            <a:endParaRPr lang="en-US"/>
          </a:p>
        </p:txBody>
      </p:sp>
    </p:spTree>
    <p:extLst>
      <p:ext uri="{BB962C8B-B14F-4D97-AF65-F5344CB8AC3E}">
        <p14:creationId xmlns:p14="http://schemas.microsoft.com/office/powerpoint/2010/main" val="598725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ltLang="en-US" sz="1200" dirty="0"/>
              <a:t>Communication</a:t>
            </a:r>
          </a:p>
          <a:p>
            <a:pPr marL="171450" indent="-171450">
              <a:buFont typeface="Arial" panose="020B0604020202020204" pitchFamily="34" charset="0"/>
              <a:buChar char="•"/>
            </a:pPr>
            <a:r>
              <a:rPr lang="en-US" altLang="en-US" sz="1200" dirty="0"/>
              <a:t>To improve accountability between all members of the team.</a:t>
            </a:r>
          </a:p>
          <a:p>
            <a:pPr marL="171450" indent="-171450">
              <a:buFont typeface="Arial" panose="020B0604020202020204" pitchFamily="34" charset="0"/>
              <a:buChar char="•"/>
            </a:pPr>
            <a:r>
              <a:rPr lang="en-US" altLang="en-US" sz="1200" dirty="0"/>
              <a:t>To support clinical judgements and decisions</a:t>
            </a:r>
          </a:p>
          <a:p>
            <a:pPr marL="171450" indent="-171450">
              <a:buFont typeface="Arial" panose="020B0604020202020204" pitchFamily="34" charset="0"/>
              <a:buChar char="•"/>
            </a:pPr>
            <a:r>
              <a:rPr lang="en-US" altLang="en-US" sz="1200" dirty="0"/>
              <a:t>To support patient care</a:t>
            </a:r>
          </a:p>
          <a:p>
            <a:pPr marL="0" indent="0">
              <a:buNone/>
            </a:pPr>
            <a:r>
              <a:rPr lang="en-US" altLang="en-US" sz="1200" dirty="0"/>
              <a:t>Planning care-Show how decisions related to care were made</a:t>
            </a:r>
          </a:p>
          <a:p>
            <a:pPr marL="171450" indent="-171450">
              <a:buFont typeface="Arial" panose="020B0604020202020204" pitchFamily="34" charset="0"/>
              <a:buChar char="•"/>
            </a:pPr>
            <a:r>
              <a:rPr lang="en-US" altLang="en-US" sz="1200" dirty="0"/>
              <a:t>To make continuity of care easier</a:t>
            </a:r>
          </a:p>
          <a:p>
            <a:pPr marL="171450" indent="-171450">
              <a:buFont typeface="Arial" panose="020B0604020202020204" pitchFamily="34" charset="0"/>
              <a:buChar char="•"/>
            </a:pPr>
            <a:r>
              <a:rPr lang="en-US" altLang="en-US" sz="1200" dirty="0"/>
              <a:t>To provide documentary evidence of services delivered</a:t>
            </a:r>
          </a:p>
          <a:p>
            <a:pPr marL="171450" indent="-171450">
              <a:buFont typeface="Arial" panose="020B0604020202020204" pitchFamily="34" charset="0"/>
              <a:buChar char="•"/>
            </a:pPr>
            <a:r>
              <a:rPr lang="en-US" altLang="en-US" sz="1200" dirty="0"/>
              <a:t>To identify risks and enable early detection of compromise</a:t>
            </a:r>
          </a:p>
          <a:p>
            <a:pPr marL="0" indent="0">
              <a:buNone/>
            </a:pPr>
            <a:r>
              <a:rPr lang="en-US" altLang="en-US" sz="1200" dirty="0"/>
              <a:t>Evidence</a:t>
            </a:r>
          </a:p>
          <a:p>
            <a:pPr marL="0" indent="0">
              <a:buNone/>
            </a:pPr>
            <a:r>
              <a:rPr lang="en-US" altLang="en-US" sz="1200" dirty="0"/>
              <a:t>To support clinical audit, allocation of resources and performance planning.</a:t>
            </a:r>
          </a:p>
          <a:p>
            <a:pPr marL="0" indent="0">
              <a:buNone/>
            </a:pPr>
            <a:r>
              <a:rPr lang="en-US" altLang="en-US" sz="1200" dirty="0"/>
              <a:t>Help address complaints or legal processes.</a:t>
            </a:r>
          </a:p>
          <a:p>
            <a:endParaRPr lang="en-US" altLang="en-US" sz="1200" dirty="0"/>
          </a:p>
          <a:p>
            <a:pPr marL="0" lvl="0" indent="0" defTabSz="457200" fontAlgn="auto">
              <a:lnSpc>
                <a:spcPct val="100000"/>
              </a:lnSpc>
              <a:spcBef>
                <a:spcPts val="0"/>
              </a:spcBef>
              <a:spcAft>
                <a:spcPts val="0"/>
              </a:spcAft>
              <a:buNone/>
              <a:defRPr/>
            </a:pPr>
            <a:r>
              <a:rPr lang="en-GB" altLang="en-US" sz="1200" dirty="0"/>
              <a:t>Digital records not only form part of the woman’s medical records, but also facilitate sharing of information between health professionals and with the pregnant woman. Clear and accurate and accessible maternity records support local safety </a:t>
            </a:r>
            <a:r>
              <a:rPr lang="en-GB" altLang="en-US" sz="1200" dirty="0" err="1"/>
              <a:t>procesures</a:t>
            </a:r>
            <a:r>
              <a:rPr lang="en-GB" altLang="en-US" sz="1200" dirty="0"/>
              <a:t> such as the risk and governance process. Digital maternity records aid the collection of data for national and local reporting and audit. </a:t>
            </a:r>
          </a:p>
          <a:p>
            <a:endParaRPr lang="en-GB" dirty="0"/>
          </a:p>
        </p:txBody>
      </p:sp>
      <p:sp>
        <p:nvSpPr>
          <p:cNvPr id="4" name="Slide Number Placeholder 3"/>
          <p:cNvSpPr>
            <a:spLocks noGrp="1"/>
          </p:cNvSpPr>
          <p:nvPr>
            <p:ph type="sldNum" sz="quarter" idx="5"/>
          </p:nvPr>
        </p:nvSpPr>
        <p:spPr/>
        <p:txBody>
          <a:bodyPr/>
          <a:lstStyle/>
          <a:p>
            <a:fld id="{0A4D8CF5-520B-A74A-9A81-15E6777E4618}" type="slidenum">
              <a:rPr lang="en-US" smtClean="0"/>
              <a:t>2</a:t>
            </a:fld>
            <a:endParaRPr lang="en-US"/>
          </a:p>
        </p:txBody>
      </p:sp>
    </p:spTree>
    <p:extLst>
      <p:ext uri="{BB962C8B-B14F-4D97-AF65-F5344CB8AC3E}">
        <p14:creationId xmlns:p14="http://schemas.microsoft.com/office/powerpoint/2010/main" val="4267003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Here are just some of the tasks undertaken by MSW that require accurate record keeping, subject to you being trained and appropriately banded.</a:t>
            </a:r>
          </a:p>
          <a:p>
            <a:endParaRPr lang="en-GB" dirty="0"/>
          </a:p>
        </p:txBody>
      </p:sp>
      <p:sp>
        <p:nvSpPr>
          <p:cNvPr id="4" name="Slide Number Placeholder 3"/>
          <p:cNvSpPr>
            <a:spLocks noGrp="1"/>
          </p:cNvSpPr>
          <p:nvPr>
            <p:ph type="sldNum" sz="quarter" idx="5"/>
          </p:nvPr>
        </p:nvSpPr>
        <p:spPr/>
        <p:txBody>
          <a:bodyPr/>
          <a:lstStyle/>
          <a:p>
            <a:fld id="{0A4D8CF5-520B-A74A-9A81-15E6777E4618}" type="slidenum">
              <a:rPr lang="en-US" smtClean="0"/>
              <a:t>3</a:t>
            </a:fld>
            <a:endParaRPr lang="en-US"/>
          </a:p>
        </p:txBody>
      </p:sp>
    </p:spTree>
    <p:extLst>
      <p:ext uri="{BB962C8B-B14F-4D97-AF65-F5344CB8AC3E}">
        <p14:creationId xmlns:p14="http://schemas.microsoft.com/office/powerpoint/2010/main" val="17743952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altLang="en-US" dirty="0"/>
              <a:t>Do you need to have your records countersigned?</a:t>
            </a:r>
          </a:p>
          <a:p>
            <a:pPr marL="0" marR="0" indent="0" algn="l" defTabSz="457200" rtl="0" eaLnBrk="1" fontAlgn="auto" latinLnBrk="0" hangingPunct="1">
              <a:lnSpc>
                <a:spcPct val="100000"/>
              </a:lnSpc>
              <a:spcBef>
                <a:spcPts val="0"/>
              </a:spcBef>
              <a:spcAft>
                <a:spcPts val="0"/>
              </a:spcAft>
              <a:buClrTx/>
              <a:buSzTx/>
              <a:buFontTx/>
              <a:buNone/>
              <a:tabLst/>
              <a:defRPr/>
            </a:pPr>
            <a:endParaRPr lang="en-GB" altLang="en-US" dirty="0"/>
          </a:p>
          <a:p>
            <a:endParaRPr lang="en-GB" dirty="0"/>
          </a:p>
        </p:txBody>
      </p:sp>
      <p:sp>
        <p:nvSpPr>
          <p:cNvPr id="4" name="Slide Number Placeholder 3"/>
          <p:cNvSpPr>
            <a:spLocks noGrp="1"/>
          </p:cNvSpPr>
          <p:nvPr>
            <p:ph type="sldNum" sz="quarter" idx="5"/>
          </p:nvPr>
        </p:nvSpPr>
        <p:spPr/>
        <p:txBody>
          <a:bodyPr/>
          <a:lstStyle/>
          <a:p>
            <a:fld id="{0A4D8CF5-520B-A74A-9A81-15E6777E4618}" type="slidenum">
              <a:rPr lang="en-US" smtClean="0"/>
              <a:t>4</a:t>
            </a:fld>
            <a:endParaRPr lang="en-US"/>
          </a:p>
        </p:txBody>
      </p:sp>
    </p:spTree>
    <p:extLst>
      <p:ext uri="{BB962C8B-B14F-4D97-AF65-F5344CB8AC3E}">
        <p14:creationId xmlns:p14="http://schemas.microsoft.com/office/powerpoint/2010/main" val="3198899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714F6-FC54-8B4E-CEAF-F2494A29DF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AECF4A-6B7B-A1C3-2A9F-26DFA934C7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EDD225-40C6-1BD4-118D-1BCEF8353ED6}"/>
              </a:ext>
            </a:extLst>
          </p:cNvPr>
          <p:cNvSpPr>
            <a:spLocks noGrp="1"/>
          </p:cNvSpPr>
          <p:nvPr>
            <p:ph type="body" idx="1"/>
          </p:nvPr>
        </p:nvSpPr>
        <p:spPr/>
        <p:txBody>
          <a:bodyPr/>
          <a:lstStyle/>
          <a:p>
            <a:r>
              <a:rPr lang="en-GB" altLang="en-US" dirty="0"/>
              <a:t>You must be aware of your own Trust Guidelines on record keeping. Remember that your contract of employment states that you must adhere to Guidelines that are set by the Trust.</a:t>
            </a:r>
          </a:p>
          <a:p>
            <a:r>
              <a:rPr lang="en-GB" altLang="en-US" dirty="0"/>
              <a:t>If you adhere to these basic principles, your records will communicate safe and effectively, your plan of care and your rationale will be clear. If your records were scrutinised for audit purposes, to answer a complaint or for a court of law, your actions and intentions are clear.</a:t>
            </a:r>
          </a:p>
          <a:p>
            <a:r>
              <a:rPr lang="en-GB" altLang="en-US" dirty="0"/>
              <a:t>The majority of cases that I as a regional officer am involved with contain some element of record keeping error.</a:t>
            </a:r>
          </a:p>
          <a:p>
            <a:endParaRPr lang="en-GB" dirty="0"/>
          </a:p>
        </p:txBody>
      </p:sp>
      <p:sp>
        <p:nvSpPr>
          <p:cNvPr id="4" name="Slide Number Placeholder 3">
            <a:extLst>
              <a:ext uri="{FF2B5EF4-FFF2-40B4-BE49-F238E27FC236}">
                <a16:creationId xmlns:a16="http://schemas.microsoft.com/office/drawing/2014/main" id="{E4865732-EB3A-DFA0-2CA7-741C4842D30E}"/>
              </a:ext>
            </a:extLst>
          </p:cNvPr>
          <p:cNvSpPr>
            <a:spLocks noGrp="1"/>
          </p:cNvSpPr>
          <p:nvPr>
            <p:ph type="sldNum" sz="quarter" idx="5"/>
          </p:nvPr>
        </p:nvSpPr>
        <p:spPr/>
        <p:txBody>
          <a:bodyPr/>
          <a:lstStyle/>
          <a:p>
            <a:fld id="{0A4D8CF5-520B-A74A-9A81-15E6777E4618}" type="slidenum">
              <a:rPr lang="en-US" smtClean="0"/>
              <a:t>5</a:t>
            </a:fld>
            <a:endParaRPr lang="en-US"/>
          </a:p>
        </p:txBody>
      </p:sp>
    </p:spTree>
    <p:extLst>
      <p:ext uri="{BB962C8B-B14F-4D97-AF65-F5344CB8AC3E}">
        <p14:creationId xmlns:p14="http://schemas.microsoft.com/office/powerpoint/2010/main" val="36791114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FB364-2E71-A034-B38D-36ABB8C424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29A13C-006D-30D7-1581-67B0D9E9EC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45BE2B-0731-D2EB-EB5C-BCC057F803F2}"/>
              </a:ext>
            </a:extLst>
          </p:cNvPr>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MSWs must receive appropriate training for the electronic record system used in their organisation</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Each MSW is responsible for ensuring that their training is maintained and updated as required when a system is updated or changed</a:t>
            </a:r>
            <a:endParaRPr lang="en-GB" sz="1200" dirty="0"/>
          </a:p>
          <a:p>
            <a:endParaRPr lang="en-GB" sz="1200" dirty="0"/>
          </a:p>
          <a:p>
            <a:r>
              <a:rPr lang="en-GB" sz="1200" dirty="0"/>
              <a:t>It is important that midwives and MSWs make it clear within the record when they are writing or inputting data on behalf of a colleague. The record should be checked by the midwife conducting the care for accuracy and a note added to confirm the scribing was accurate</a:t>
            </a:r>
            <a:endParaRPr lang="en-GB" dirty="0"/>
          </a:p>
          <a:p>
            <a:endParaRPr lang="en-GB" sz="1200" dirty="0"/>
          </a:p>
          <a:p>
            <a:r>
              <a:rPr lang="en-GB" sz="1200" dirty="0"/>
              <a:t>Where an error or problem has occurred within or accessing an electronic record, the midwife or MSW accessing that record is responsible for escalating appropriately</a:t>
            </a:r>
          </a:p>
          <a:p>
            <a:endParaRPr lang="en-GB" dirty="0"/>
          </a:p>
        </p:txBody>
      </p:sp>
      <p:sp>
        <p:nvSpPr>
          <p:cNvPr id="4" name="Slide Number Placeholder 3">
            <a:extLst>
              <a:ext uri="{FF2B5EF4-FFF2-40B4-BE49-F238E27FC236}">
                <a16:creationId xmlns:a16="http://schemas.microsoft.com/office/drawing/2014/main" id="{2A97EF0C-B9C4-7253-B2E5-055F656FA7D9}"/>
              </a:ext>
            </a:extLst>
          </p:cNvPr>
          <p:cNvSpPr>
            <a:spLocks noGrp="1"/>
          </p:cNvSpPr>
          <p:nvPr>
            <p:ph type="sldNum" sz="quarter" idx="5"/>
          </p:nvPr>
        </p:nvSpPr>
        <p:spPr/>
        <p:txBody>
          <a:bodyPr/>
          <a:lstStyle/>
          <a:p>
            <a:fld id="{0A4D8CF5-520B-A74A-9A81-15E6777E4618}" type="slidenum">
              <a:rPr lang="en-US" smtClean="0"/>
              <a:t>6</a:t>
            </a:fld>
            <a:endParaRPr lang="en-US"/>
          </a:p>
        </p:txBody>
      </p:sp>
    </p:spTree>
    <p:extLst>
      <p:ext uri="{BB962C8B-B14F-4D97-AF65-F5344CB8AC3E}">
        <p14:creationId xmlns:p14="http://schemas.microsoft.com/office/powerpoint/2010/main" val="102835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dirty="0"/>
              <a:t>Public Health Act-All NHS employees are responsible for any records they create in the course of their duties.</a:t>
            </a:r>
          </a:p>
          <a:p>
            <a:r>
              <a:rPr lang="en-GB" altLang="en-US" dirty="0"/>
              <a:t>Data protection Act-Regulates the processing of personal data. Protects confidentiality, and applies to all personal records including those your employer holds for you. Only relevant personal data should be recorded and kept only for as long as is necessary. General Data Protection Regulations launched 2018. More restrictions on storage and use of sensitive personal data.</a:t>
            </a:r>
          </a:p>
          <a:p>
            <a:r>
              <a:rPr lang="en-GB" altLang="en-US" dirty="0"/>
              <a:t>Congenital Disabilities (Civil Liability) Act-When a child is born disabled, that child itself can bring about a claim for damages in the civil courts. Records of all maternity cases are stored for 25years because of this.</a:t>
            </a:r>
          </a:p>
          <a:p>
            <a:endParaRPr lang="en-GB" dirty="0"/>
          </a:p>
        </p:txBody>
      </p:sp>
      <p:sp>
        <p:nvSpPr>
          <p:cNvPr id="4" name="Slide Number Placeholder 3"/>
          <p:cNvSpPr>
            <a:spLocks noGrp="1"/>
          </p:cNvSpPr>
          <p:nvPr>
            <p:ph type="sldNum" sz="quarter" idx="5"/>
          </p:nvPr>
        </p:nvSpPr>
        <p:spPr/>
        <p:txBody>
          <a:bodyPr/>
          <a:lstStyle/>
          <a:p>
            <a:fld id="{0A4D8CF5-520B-A74A-9A81-15E6777E4618}" type="slidenum">
              <a:rPr lang="en-US" smtClean="0"/>
              <a:t>7</a:t>
            </a:fld>
            <a:endParaRPr lang="en-US"/>
          </a:p>
        </p:txBody>
      </p:sp>
    </p:spTree>
    <p:extLst>
      <p:ext uri="{BB962C8B-B14F-4D97-AF65-F5344CB8AC3E}">
        <p14:creationId xmlns:p14="http://schemas.microsoft.com/office/powerpoint/2010/main" val="910575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C0F93-2C93-F2F7-717D-AF60AE4D33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C0A21B-6FA5-7617-4C77-CF403B9AB1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B18751-062D-02FB-FC20-EBE34DC3845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5B41B11-34DB-5BA1-1111-C1D178BEDAB9}"/>
              </a:ext>
            </a:extLst>
          </p:cNvPr>
          <p:cNvSpPr>
            <a:spLocks noGrp="1"/>
          </p:cNvSpPr>
          <p:nvPr>
            <p:ph type="sldNum" sz="quarter" idx="5"/>
          </p:nvPr>
        </p:nvSpPr>
        <p:spPr/>
        <p:txBody>
          <a:bodyPr/>
          <a:lstStyle/>
          <a:p>
            <a:fld id="{0A4D8CF5-520B-A74A-9A81-15E6777E4618}" type="slidenum">
              <a:rPr lang="en-US" smtClean="0"/>
              <a:t>8</a:t>
            </a:fld>
            <a:endParaRPr lang="en-US"/>
          </a:p>
        </p:txBody>
      </p:sp>
    </p:spTree>
    <p:extLst>
      <p:ext uri="{BB962C8B-B14F-4D97-AF65-F5344CB8AC3E}">
        <p14:creationId xmlns:p14="http://schemas.microsoft.com/office/powerpoint/2010/main" val="23649950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0A82B-1A9C-ACB2-B6A0-D3A058E5F2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AAE108-036F-A93A-D5B2-C71BFFD595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2F7411-01D7-6CC1-EBFF-7E593F600D3A}"/>
              </a:ext>
            </a:extLst>
          </p:cNvPr>
          <p:cNvSpPr>
            <a:spLocks noGrp="1"/>
          </p:cNvSpPr>
          <p:nvPr>
            <p:ph type="body" idx="1"/>
          </p:nvPr>
        </p:nvSpPr>
        <p:spPr/>
        <p:txBody>
          <a:bodyPr/>
          <a:lstStyle/>
          <a:p>
            <a:r>
              <a:rPr lang="en-GB" altLang="en-US" dirty="0"/>
              <a:t>04.12.13 19.00hrs</a:t>
            </a:r>
          </a:p>
          <a:p>
            <a:r>
              <a:rPr lang="en-GB" altLang="en-US" dirty="0"/>
              <a:t>Site of 16G Cannula in back of left hand red.</a:t>
            </a:r>
          </a:p>
          <a:p>
            <a:r>
              <a:rPr lang="en-GB" altLang="en-US" dirty="0"/>
              <a:t>Painful to Patient A. Tolerating diet and </a:t>
            </a:r>
            <a:r>
              <a:rPr lang="en-GB" altLang="en-US" dirty="0" err="1"/>
              <a:t>fuids</a:t>
            </a:r>
            <a:r>
              <a:rPr lang="en-GB" altLang="en-US" dirty="0"/>
              <a:t> well.</a:t>
            </a:r>
          </a:p>
          <a:p>
            <a:r>
              <a:rPr lang="en-GB" altLang="en-US" dirty="0"/>
              <a:t>Plan-Inform Midwife X.</a:t>
            </a:r>
          </a:p>
          <a:p>
            <a:r>
              <a:rPr lang="en-GB" altLang="en-US" dirty="0"/>
              <a:t>04.12 13 19.15hrs Midwife X informed.</a:t>
            </a:r>
          </a:p>
          <a:p>
            <a:r>
              <a:rPr lang="en-GB" altLang="en-US" dirty="0"/>
              <a:t>04.12.13 19.30hrs Cannula site seen and examined by Midwife X. ( Midwife X should document her comments). Immediate removal of cannula ordered.</a:t>
            </a:r>
          </a:p>
          <a:p>
            <a:r>
              <a:rPr lang="en-GB" altLang="en-US" dirty="0"/>
              <a:t>19.40hrs 16G cannula removed from back of left hand. Dry dressing applied. Plan to observe site for signs of improvement. </a:t>
            </a:r>
          </a:p>
          <a:p>
            <a:endParaRPr lang="en-GB" altLang="en-US" dirty="0"/>
          </a:p>
          <a:p>
            <a:r>
              <a:rPr lang="en-GB" altLang="en-US" dirty="0"/>
              <a:t>It is clear to the next person who cares for Patient A what you have done and how you plan to proceed. Care can be continued safely and effectively because your documentation is clear.</a:t>
            </a:r>
          </a:p>
          <a:p>
            <a:endParaRPr lang="en-GB" dirty="0"/>
          </a:p>
        </p:txBody>
      </p:sp>
      <p:sp>
        <p:nvSpPr>
          <p:cNvPr id="4" name="Slide Number Placeholder 3">
            <a:extLst>
              <a:ext uri="{FF2B5EF4-FFF2-40B4-BE49-F238E27FC236}">
                <a16:creationId xmlns:a16="http://schemas.microsoft.com/office/drawing/2014/main" id="{3136827B-805D-AABD-941C-520190B7F81D}"/>
              </a:ext>
            </a:extLst>
          </p:cNvPr>
          <p:cNvSpPr>
            <a:spLocks noGrp="1"/>
          </p:cNvSpPr>
          <p:nvPr>
            <p:ph type="sldNum" sz="quarter" idx="5"/>
          </p:nvPr>
        </p:nvSpPr>
        <p:spPr/>
        <p:txBody>
          <a:bodyPr/>
          <a:lstStyle/>
          <a:p>
            <a:fld id="{0A4D8CF5-520B-A74A-9A81-15E6777E4618}" type="slidenum">
              <a:rPr lang="en-US" smtClean="0"/>
              <a:t>9</a:t>
            </a:fld>
            <a:endParaRPr lang="en-US"/>
          </a:p>
        </p:txBody>
      </p:sp>
    </p:spTree>
    <p:extLst>
      <p:ext uri="{BB962C8B-B14F-4D97-AF65-F5344CB8AC3E}">
        <p14:creationId xmlns:p14="http://schemas.microsoft.com/office/powerpoint/2010/main" val="21399319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F1077-C71F-1D1C-8095-C095DFA353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471A0A-8FB1-3AC7-26DD-7DC0B78EFD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6F1A41-A6EA-5DE3-B2B7-F3ADCBB2FDA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29802CB-3022-3517-C984-11F23780F661}"/>
              </a:ext>
            </a:extLst>
          </p:cNvPr>
          <p:cNvSpPr>
            <a:spLocks noGrp="1"/>
          </p:cNvSpPr>
          <p:nvPr>
            <p:ph type="sldNum" sz="quarter" idx="5"/>
          </p:nvPr>
        </p:nvSpPr>
        <p:spPr/>
        <p:txBody>
          <a:bodyPr/>
          <a:lstStyle/>
          <a:p>
            <a:fld id="{0A4D8CF5-520B-A74A-9A81-15E6777E4618}" type="slidenum">
              <a:rPr lang="en-US" smtClean="0"/>
              <a:t>10</a:t>
            </a:fld>
            <a:endParaRPr lang="en-US"/>
          </a:p>
        </p:txBody>
      </p:sp>
    </p:spTree>
    <p:extLst>
      <p:ext uri="{BB962C8B-B14F-4D97-AF65-F5344CB8AC3E}">
        <p14:creationId xmlns:p14="http://schemas.microsoft.com/office/powerpoint/2010/main" val="19592895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CEC72-962D-9C6A-FD1A-93C3164096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1231CD-561C-DD9B-289F-57360AA07B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739EC3-3811-FD88-0AE6-9A31C6796444}"/>
              </a:ext>
            </a:extLst>
          </p:cNvPr>
          <p:cNvSpPr>
            <a:spLocks noGrp="1"/>
          </p:cNvSpPr>
          <p:nvPr>
            <p:ph type="body" idx="1"/>
          </p:nvPr>
        </p:nvSpPr>
        <p:spPr/>
        <p:txBody>
          <a:bodyPr/>
          <a:lstStyle/>
          <a:p>
            <a:r>
              <a:rPr lang="en-GB" altLang="en-US" dirty="0"/>
              <a:t>This situation can be stressful.</a:t>
            </a:r>
          </a:p>
          <a:p>
            <a:r>
              <a:rPr lang="en-GB" altLang="en-US" dirty="0"/>
              <a:t>You have been delegated a very important task.</a:t>
            </a:r>
          </a:p>
          <a:p>
            <a:r>
              <a:rPr lang="en-GB" altLang="en-US" dirty="0"/>
              <a:t>Do not worry if you don’t know the correct spelling of drugs or procedures.</a:t>
            </a:r>
          </a:p>
          <a:p>
            <a:r>
              <a:rPr lang="en-GB" altLang="en-US" dirty="0"/>
              <a:t>Document each as accurately as you can.</a:t>
            </a:r>
          </a:p>
          <a:p>
            <a:endParaRPr lang="en-GB" dirty="0"/>
          </a:p>
        </p:txBody>
      </p:sp>
      <p:sp>
        <p:nvSpPr>
          <p:cNvPr id="4" name="Slide Number Placeholder 3">
            <a:extLst>
              <a:ext uri="{FF2B5EF4-FFF2-40B4-BE49-F238E27FC236}">
                <a16:creationId xmlns:a16="http://schemas.microsoft.com/office/drawing/2014/main" id="{FE0E4054-72D9-6A96-A729-8563C3C92A8C}"/>
              </a:ext>
            </a:extLst>
          </p:cNvPr>
          <p:cNvSpPr>
            <a:spLocks noGrp="1"/>
          </p:cNvSpPr>
          <p:nvPr>
            <p:ph type="sldNum" sz="quarter" idx="5"/>
          </p:nvPr>
        </p:nvSpPr>
        <p:spPr/>
        <p:txBody>
          <a:bodyPr/>
          <a:lstStyle/>
          <a:p>
            <a:fld id="{0A4D8CF5-520B-A74A-9A81-15E6777E4618}" type="slidenum">
              <a:rPr lang="en-US" smtClean="0"/>
              <a:t>11</a:t>
            </a:fld>
            <a:endParaRPr lang="en-US"/>
          </a:p>
        </p:txBody>
      </p:sp>
    </p:spTree>
    <p:extLst>
      <p:ext uri="{BB962C8B-B14F-4D97-AF65-F5344CB8AC3E}">
        <p14:creationId xmlns:p14="http://schemas.microsoft.com/office/powerpoint/2010/main" val="33313816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5D4FE-F2FE-0937-3B79-E4CC4EE780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13A566-5131-E2B3-05C2-7DBD517FEA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7D3268-EC04-E3C1-86B0-D31E2A965BD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1A88DFD-0C88-11B8-3156-21BA7FEB94F8}"/>
              </a:ext>
            </a:extLst>
          </p:cNvPr>
          <p:cNvSpPr>
            <a:spLocks noGrp="1"/>
          </p:cNvSpPr>
          <p:nvPr>
            <p:ph type="sldNum" sz="quarter" idx="5"/>
          </p:nvPr>
        </p:nvSpPr>
        <p:spPr/>
        <p:txBody>
          <a:bodyPr/>
          <a:lstStyle/>
          <a:p>
            <a:fld id="{0A4D8CF5-520B-A74A-9A81-15E6777E4618}" type="slidenum">
              <a:rPr lang="en-US" smtClean="0"/>
              <a:t>12</a:t>
            </a:fld>
            <a:endParaRPr lang="en-US"/>
          </a:p>
        </p:txBody>
      </p:sp>
    </p:spTree>
    <p:extLst>
      <p:ext uri="{BB962C8B-B14F-4D97-AF65-F5344CB8AC3E}">
        <p14:creationId xmlns:p14="http://schemas.microsoft.com/office/powerpoint/2010/main" val="23188214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45738-9626-48CA-5296-FFE4275043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09EE8A-CD17-AAAE-BE32-5F8FDC5065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23013B-377F-4C20-811E-35D9A5D99C09}"/>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Conduct the Visit as Planned</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Complete all routine checks (baby’s weight, feeding assessment, maternal wellbeing, etc.).</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Offer appropriate support and escalate any concerns to the midwife by phone if urgent.</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Document Using Offline Mode</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1" u="none" strike="noStrike" cap="none" normalizeH="0" baseline="0" dirty="0">
                <a:ln>
                  <a:noFill/>
                </a:ln>
                <a:solidFill>
                  <a:schemeClr val="tx1"/>
                </a:solidFill>
                <a:effectLst/>
                <a:latin typeface="Arial" panose="020B0604020202020204" pitchFamily="34" charset="0"/>
              </a:rPr>
              <a:t>(if available)</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If the digital system supports offline functionality, complete documentation on the device and ensure it auto-syncs once connectivity is restored.</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Use a Paper Record as a Backup</a:t>
            </a:r>
            <a:r>
              <a:rPr kumimoji="0" lang="en-US" altLang="en-US" sz="1800" b="0" i="0" u="none" strike="noStrike" cap="none" normalizeH="0" baseline="0" dirty="0">
                <a:ln>
                  <a:noFill/>
                </a:ln>
                <a:solidFill>
                  <a:schemeClr val="tx1"/>
                </a:solidFill>
                <a:effectLst/>
                <a:latin typeface="Arial" panose="020B0604020202020204" pitchFamily="34" charset="0"/>
              </a:rPr>
              <a:t> </a:t>
            </a:r>
            <a:r>
              <a:rPr kumimoji="0" lang="en-US" altLang="en-US" sz="1800" b="0" i="1" u="none" strike="noStrike" cap="none" normalizeH="0" baseline="0" dirty="0">
                <a:ln>
                  <a:noFill/>
                </a:ln>
                <a:solidFill>
                  <a:schemeClr val="tx1"/>
                </a:solidFill>
                <a:effectLst/>
                <a:latin typeface="Arial" panose="020B0604020202020204" pitchFamily="34" charset="0"/>
              </a:rPr>
              <a:t>(if no offline access)</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If offline access is unavailable, I would complete a paper record or handwritten notes with:</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Date, time, and location</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Observations and assessments</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Any concerns raised and actions taken</a:t>
            </a:r>
          </a:p>
          <a:p>
            <a:pPr marL="457200" marR="0" lvl="1"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Full name, designation, and signature</a:t>
            </a:r>
            <a:endParaRPr kumimoji="0" lang="en-US" altLang="en-US" sz="12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2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1" i="0" u="none" strike="noStrike" cap="none" normalizeH="0" baseline="0" dirty="0">
                <a:ln>
                  <a:noFill/>
                </a:ln>
                <a:solidFill>
                  <a:schemeClr val="tx1"/>
                </a:solidFill>
                <a:effectLst/>
                <a:latin typeface="Arial" panose="020B0604020202020204" pitchFamily="34" charset="0"/>
              </a:rPr>
              <a:t>Escalate and Communicate</a:t>
            </a:r>
            <a:endParaRPr kumimoji="0" lang="en-US" altLang="en-US" sz="1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Connectivity issues to your line manager - document</a:t>
            </a:r>
            <a:endParaRPr kumimoji="0" lang="en-US" altLang="en-US" sz="12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Incident reporting if persistent issue</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2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1" i="0" u="none" strike="noStrike" cap="none" normalizeH="0" baseline="0" dirty="0">
                <a:ln>
                  <a:noFill/>
                </a:ln>
                <a:solidFill>
                  <a:schemeClr val="tx1"/>
                </a:solidFill>
                <a:effectLst/>
                <a:latin typeface="Arial" panose="020B0604020202020204" pitchFamily="34" charset="0"/>
              </a:rPr>
              <a:t>Transfer Notes Electronically ASAP</a:t>
            </a:r>
            <a:endParaRPr kumimoji="0" lang="en-US" altLang="en-US" sz="12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tx1"/>
                </a:solidFill>
                <a:effectLst/>
                <a:latin typeface="Arial" panose="020B0604020202020204" pitchFamily="34" charset="0"/>
              </a:rPr>
              <a:t>Once connectivity is restored, transcribe or upload the documentation into the electronic system, noting the time of actual visit and time of data entry.</a:t>
            </a:r>
          </a:p>
          <a:p>
            <a:endParaRPr lang="en-GB" dirty="0"/>
          </a:p>
        </p:txBody>
      </p:sp>
      <p:sp>
        <p:nvSpPr>
          <p:cNvPr id="4" name="Slide Number Placeholder 3">
            <a:extLst>
              <a:ext uri="{FF2B5EF4-FFF2-40B4-BE49-F238E27FC236}">
                <a16:creationId xmlns:a16="http://schemas.microsoft.com/office/drawing/2014/main" id="{891B2818-5E05-579F-61BA-57101A528ECD}"/>
              </a:ext>
            </a:extLst>
          </p:cNvPr>
          <p:cNvSpPr>
            <a:spLocks noGrp="1"/>
          </p:cNvSpPr>
          <p:nvPr>
            <p:ph type="sldNum" sz="quarter" idx="5"/>
          </p:nvPr>
        </p:nvSpPr>
        <p:spPr/>
        <p:txBody>
          <a:bodyPr/>
          <a:lstStyle/>
          <a:p>
            <a:fld id="{0A4D8CF5-520B-A74A-9A81-15E6777E4618}" type="slidenum">
              <a:rPr lang="en-US" smtClean="0"/>
              <a:t>13</a:t>
            </a:fld>
            <a:endParaRPr lang="en-US"/>
          </a:p>
        </p:txBody>
      </p:sp>
    </p:spTree>
    <p:extLst>
      <p:ext uri="{BB962C8B-B14F-4D97-AF65-F5344CB8AC3E}">
        <p14:creationId xmlns:p14="http://schemas.microsoft.com/office/powerpoint/2010/main" val="3246515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416F0-06EB-B1A2-B5F0-08337FFB4A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44BE03-46F9-6A82-0A4B-ED7F2BA5CF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F1A6-3743-902C-2BF4-8E5FE6A1A09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F41F058-9073-2906-D009-E895E24A0F25}"/>
              </a:ext>
            </a:extLst>
          </p:cNvPr>
          <p:cNvSpPr>
            <a:spLocks noGrp="1"/>
          </p:cNvSpPr>
          <p:nvPr>
            <p:ph type="sldNum" sz="quarter" idx="5"/>
          </p:nvPr>
        </p:nvSpPr>
        <p:spPr/>
        <p:txBody>
          <a:bodyPr/>
          <a:lstStyle/>
          <a:p>
            <a:fld id="{0A4D8CF5-520B-A74A-9A81-15E6777E4618}" type="slidenum">
              <a:rPr lang="en-US" smtClean="0"/>
              <a:t>14</a:t>
            </a:fld>
            <a:endParaRPr lang="en-US"/>
          </a:p>
        </p:txBody>
      </p:sp>
    </p:spTree>
    <p:extLst>
      <p:ext uri="{BB962C8B-B14F-4D97-AF65-F5344CB8AC3E}">
        <p14:creationId xmlns:p14="http://schemas.microsoft.com/office/powerpoint/2010/main" val="14673884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hemeOverride" Target="../theme/themeOverride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hemeOverride" Target="../theme/themeOverride2.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hemeOverride" Target="../theme/themeOverride5.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hemeOverride" Target="../theme/themeOverride6.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emf"/><Relationship Id="rId1" Type="http://schemas.openxmlformats.org/officeDocument/2006/relationships/slideMaster" Target="../slideMasters/slideMaster1.xml"/><Relationship Id="rId4" Type="http://schemas.openxmlformats.org/officeDocument/2006/relationships/image" Target="../media/image2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37.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1.jpeg"/><Relationship Id="rId1" Type="http://schemas.openxmlformats.org/officeDocument/2006/relationships/slideMaster" Target="../slideMasters/slideMaster1.xml"/><Relationship Id="rId4" Type="http://schemas.openxmlformats.org/officeDocument/2006/relationships/image" Target="../media/image25.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39.png"/><Relationship Id="rId1" Type="http://schemas.openxmlformats.org/officeDocument/2006/relationships/slideMaster" Target="../slideMasters/slideMaster1.xml"/><Relationship Id="rId4" Type="http://schemas.openxmlformats.org/officeDocument/2006/relationships/image" Target="../media/image25.png"/></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4.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5.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6.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7.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51.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52.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3.jpe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2_Title Slide">
    <p:bg>
      <p:bgPr>
        <a:solidFill>
          <a:srgbClr val="4625B3"/>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1D8405B-1707-E59C-0F2C-E9CD3E60323C}"/>
              </a:ext>
            </a:extLst>
          </p:cNvPr>
          <p:cNvPicPr>
            <a:picLocks noChangeAspect="1"/>
          </p:cNvPicPr>
          <p:nvPr userDrawn="1"/>
        </p:nvPicPr>
        <p:blipFill>
          <a:blip r:embed="rId3"/>
          <a:srcRect/>
          <a:stretch/>
        </p:blipFill>
        <p:spPr>
          <a:xfrm>
            <a:off x="4641850" y="0"/>
            <a:ext cx="7550150" cy="6858000"/>
          </a:xfrm>
          <a:prstGeom prst="rect">
            <a:avLst/>
          </a:prstGeom>
        </p:spPr>
      </p:pic>
      <p:pic>
        <p:nvPicPr>
          <p:cNvPr id="4" name="Picture 1">
            <a:extLst>
              <a:ext uri="{FF2B5EF4-FFF2-40B4-BE49-F238E27FC236}">
                <a16:creationId xmlns:a16="http://schemas.microsoft.com/office/drawing/2014/main" id="{E02BC3B6-40A4-9823-32AF-42E3672D4B32}"/>
              </a:ext>
            </a:extLst>
          </p:cNvPr>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825500" y="723900"/>
            <a:ext cx="1397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825500" y="2903696"/>
            <a:ext cx="10068560" cy="1356043"/>
          </a:xfrm>
        </p:spPr>
        <p:txBody>
          <a:bodyPr anchor="t"/>
          <a:lstStyle>
            <a:lvl1pPr algn="l">
              <a:defRPr sz="6000"/>
            </a:lvl1pPr>
          </a:lstStyle>
          <a:p>
            <a:r>
              <a:rPr lang="en-GB"/>
              <a:t>Click to edit Master title</a:t>
            </a:r>
            <a:endParaRPr lang="en-US"/>
          </a:p>
        </p:txBody>
      </p:sp>
      <p:sp>
        <p:nvSpPr>
          <p:cNvPr id="3" name="Subtitle 2"/>
          <p:cNvSpPr>
            <a:spLocks noGrp="1"/>
          </p:cNvSpPr>
          <p:nvPr>
            <p:ph type="subTitle" idx="1"/>
          </p:nvPr>
        </p:nvSpPr>
        <p:spPr>
          <a:xfrm>
            <a:off x="825500" y="4554695"/>
            <a:ext cx="9144000" cy="1043466"/>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41949568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3_Title Slide">
    <p:bg>
      <p:bgPr>
        <a:solidFill>
          <a:srgbClr val="4625B3"/>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1D8405B-1707-E59C-0F2C-E9CD3E60323C}"/>
              </a:ext>
            </a:extLst>
          </p:cNvPr>
          <p:cNvPicPr>
            <a:picLocks noChangeAspect="1"/>
          </p:cNvPicPr>
          <p:nvPr userDrawn="1"/>
        </p:nvPicPr>
        <p:blipFill>
          <a:blip r:embed="rId3"/>
          <a:srcRect/>
          <a:stretch/>
        </p:blipFill>
        <p:spPr>
          <a:xfrm>
            <a:off x="4641850" y="28599"/>
            <a:ext cx="7550150" cy="6800802"/>
          </a:xfrm>
          <a:prstGeom prst="rect">
            <a:avLst/>
          </a:prstGeom>
        </p:spPr>
      </p:pic>
      <p:pic>
        <p:nvPicPr>
          <p:cNvPr id="4" name="Picture 1">
            <a:extLst>
              <a:ext uri="{FF2B5EF4-FFF2-40B4-BE49-F238E27FC236}">
                <a16:creationId xmlns:a16="http://schemas.microsoft.com/office/drawing/2014/main" id="{E02BC3B6-40A4-9823-32AF-42E3672D4B32}"/>
              </a:ext>
            </a:extLst>
          </p:cNvPr>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825500" y="723900"/>
            <a:ext cx="1397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825500" y="2903696"/>
            <a:ext cx="10068560" cy="1356043"/>
          </a:xfrm>
        </p:spPr>
        <p:txBody>
          <a:bodyPr anchor="t"/>
          <a:lstStyle>
            <a:lvl1pPr algn="l">
              <a:defRPr sz="6000"/>
            </a:lvl1pPr>
          </a:lstStyle>
          <a:p>
            <a:r>
              <a:rPr lang="en-GB"/>
              <a:t>Click to edit Master title</a:t>
            </a:r>
            <a:endParaRPr lang="en-US"/>
          </a:p>
        </p:txBody>
      </p:sp>
      <p:sp>
        <p:nvSpPr>
          <p:cNvPr id="3" name="Subtitle 2"/>
          <p:cNvSpPr>
            <a:spLocks noGrp="1"/>
          </p:cNvSpPr>
          <p:nvPr>
            <p:ph type="subTitle" idx="1"/>
          </p:nvPr>
        </p:nvSpPr>
        <p:spPr>
          <a:xfrm>
            <a:off x="825500" y="4554695"/>
            <a:ext cx="9144000" cy="1043466"/>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381077777"/>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4_Title Slide">
    <p:bg>
      <p:bgPr>
        <a:solidFill>
          <a:srgbClr val="4625B3"/>
        </a:solidFill>
        <a:effectLst/>
      </p:bgPr>
    </p:bg>
    <p:spTree>
      <p:nvGrpSpPr>
        <p:cNvPr id="1" name=""/>
        <p:cNvGrpSpPr/>
        <p:nvPr/>
      </p:nvGrpSpPr>
      <p:grpSpPr>
        <a:xfrm>
          <a:off x="0" y="0"/>
          <a:ext cx="0" cy="0"/>
          <a:chOff x="0" y="0"/>
          <a:chExt cx="0" cy="0"/>
        </a:xfrm>
      </p:grpSpPr>
      <p:pic>
        <p:nvPicPr>
          <p:cNvPr id="6" name="Picture 5" descr="A blue and orange rectangles&#10;&#10;AI-generated content may be incorrect.">
            <a:extLst>
              <a:ext uri="{FF2B5EF4-FFF2-40B4-BE49-F238E27FC236}">
                <a16:creationId xmlns:a16="http://schemas.microsoft.com/office/drawing/2014/main" id="{D42E673B-0706-7480-29CF-7DA31EC629D9}"/>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2" name="Title 1"/>
          <p:cNvSpPr>
            <a:spLocks noGrp="1"/>
          </p:cNvSpPr>
          <p:nvPr>
            <p:ph type="ctrTitle"/>
          </p:nvPr>
        </p:nvSpPr>
        <p:spPr>
          <a:xfrm>
            <a:off x="4444408" y="2903697"/>
            <a:ext cx="6826104" cy="1043466"/>
          </a:xfrm>
        </p:spPr>
        <p:txBody>
          <a:bodyPr anchor="t"/>
          <a:lstStyle>
            <a:lvl1pPr algn="l">
              <a:defRPr sz="4500"/>
            </a:lvl1pPr>
          </a:lstStyle>
          <a:p>
            <a:r>
              <a:rPr lang="en-GB"/>
              <a:t>Click to edit Master title</a:t>
            </a:r>
            <a:endParaRPr lang="en-US"/>
          </a:p>
        </p:txBody>
      </p:sp>
      <p:sp>
        <p:nvSpPr>
          <p:cNvPr id="3" name="Subtitle 2"/>
          <p:cNvSpPr>
            <a:spLocks noGrp="1"/>
          </p:cNvSpPr>
          <p:nvPr>
            <p:ph type="subTitle" idx="1"/>
          </p:nvPr>
        </p:nvSpPr>
        <p:spPr>
          <a:xfrm>
            <a:off x="4444408" y="3947163"/>
            <a:ext cx="5525092" cy="635470"/>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95207085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5_Title Slide">
    <p:bg>
      <p:bgPr>
        <a:solidFill>
          <a:srgbClr val="4625B3"/>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42E673B-0706-7480-29CF-7DA31EC629D9}"/>
              </a:ext>
            </a:extLst>
          </p:cNvPr>
          <p:cNvPicPr>
            <a:picLocks noChangeAspect="1"/>
          </p:cNvPicPr>
          <p:nvPr userDrawn="1"/>
        </p:nvPicPr>
        <p:blipFill>
          <a:blip r:embed="rId3"/>
          <a:srcRect/>
          <a:stretch/>
        </p:blipFill>
        <p:spPr>
          <a:xfrm>
            <a:off x="0" y="0"/>
            <a:ext cx="12192000" cy="6858000"/>
          </a:xfrm>
          <a:prstGeom prst="rect">
            <a:avLst/>
          </a:prstGeom>
        </p:spPr>
      </p:pic>
      <p:sp>
        <p:nvSpPr>
          <p:cNvPr id="2" name="Title 1"/>
          <p:cNvSpPr>
            <a:spLocks noGrp="1"/>
          </p:cNvSpPr>
          <p:nvPr>
            <p:ph type="ctrTitle"/>
          </p:nvPr>
        </p:nvSpPr>
        <p:spPr>
          <a:xfrm>
            <a:off x="4444408" y="2903697"/>
            <a:ext cx="6826104" cy="1043466"/>
          </a:xfrm>
        </p:spPr>
        <p:txBody>
          <a:bodyPr anchor="t"/>
          <a:lstStyle>
            <a:lvl1pPr algn="l">
              <a:defRPr sz="4500"/>
            </a:lvl1pPr>
          </a:lstStyle>
          <a:p>
            <a:r>
              <a:rPr lang="en-GB"/>
              <a:t>Click to edit Master title</a:t>
            </a:r>
            <a:endParaRPr lang="en-US"/>
          </a:p>
        </p:txBody>
      </p:sp>
      <p:sp>
        <p:nvSpPr>
          <p:cNvPr id="3" name="Subtitle 2"/>
          <p:cNvSpPr>
            <a:spLocks noGrp="1"/>
          </p:cNvSpPr>
          <p:nvPr>
            <p:ph type="subTitle" idx="1"/>
          </p:nvPr>
        </p:nvSpPr>
        <p:spPr>
          <a:xfrm>
            <a:off x="4444408" y="3947163"/>
            <a:ext cx="5525092" cy="635470"/>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415869761"/>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6_Title Slide">
    <p:bg>
      <p:bgPr>
        <a:solidFill>
          <a:srgbClr val="4625B3"/>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42E673B-0706-7480-29CF-7DA31EC629D9}"/>
              </a:ext>
            </a:extLst>
          </p:cNvPr>
          <p:cNvPicPr>
            <a:picLocks noChangeAspect="1"/>
          </p:cNvPicPr>
          <p:nvPr userDrawn="1"/>
        </p:nvPicPr>
        <p:blipFill>
          <a:blip r:embed="rId3"/>
          <a:srcRect/>
          <a:stretch/>
        </p:blipFill>
        <p:spPr>
          <a:xfrm>
            <a:off x="0" y="0"/>
            <a:ext cx="12192000" cy="6858000"/>
          </a:xfrm>
          <a:prstGeom prst="rect">
            <a:avLst/>
          </a:prstGeom>
        </p:spPr>
      </p:pic>
      <p:sp>
        <p:nvSpPr>
          <p:cNvPr id="2" name="Title 1"/>
          <p:cNvSpPr>
            <a:spLocks noGrp="1"/>
          </p:cNvSpPr>
          <p:nvPr>
            <p:ph type="ctrTitle"/>
          </p:nvPr>
        </p:nvSpPr>
        <p:spPr>
          <a:xfrm>
            <a:off x="903766" y="883511"/>
            <a:ext cx="6826104" cy="1043466"/>
          </a:xfrm>
        </p:spPr>
        <p:txBody>
          <a:bodyPr anchor="t"/>
          <a:lstStyle>
            <a:lvl1pPr algn="l">
              <a:defRPr sz="4500"/>
            </a:lvl1pPr>
          </a:lstStyle>
          <a:p>
            <a:r>
              <a:rPr lang="en-GB"/>
              <a:t>Click to edit Master title</a:t>
            </a:r>
            <a:endParaRPr lang="en-US"/>
          </a:p>
        </p:txBody>
      </p:sp>
      <p:sp>
        <p:nvSpPr>
          <p:cNvPr id="3" name="Subtitle 2"/>
          <p:cNvSpPr>
            <a:spLocks noGrp="1"/>
          </p:cNvSpPr>
          <p:nvPr>
            <p:ph type="subTitle" idx="1"/>
          </p:nvPr>
        </p:nvSpPr>
        <p:spPr>
          <a:xfrm>
            <a:off x="903766" y="1926977"/>
            <a:ext cx="5525092" cy="635470"/>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689921912"/>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rgbClr val="4625B3"/>
        </a:solidFill>
        <a:effectLst/>
      </p:bgPr>
    </p:bg>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0D252D11-92D1-5A37-9A20-7BDB29432CDF}"/>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25500" y="547688"/>
            <a:ext cx="1544638"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842432" y="3988531"/>
            <a:ext cx="7641168" cy="1938137"/>
          </a:xfrm>
        </p:spPr>
        <p:txBody>
          <a:bodyPr anchor="t"/>
          <a:lstStyle>
            <a:lvl1pPr algn="l">
              <a:lnSpc>
                <a:spcPct val="100000"/>
              </a:lnSpc>
              <a:defRPr sz="6000"/>
            </a:lvl1pPr>
          </a:lstStyle>
          <a:p>
            <a:r>
              <a:rPr lang="en-GB"/>
              <a:t>Click to edit Master title style</a:t>
            </a:r>
            <a:endParaRPr lang="en-US"/>
          </a:p>
        </p:txBody>
      </p:sp>
      <p:sp>
        <p:nvSpPr>
          <p:cNvPr id="3" name="Subtitle 2"/>
          <p:cNvSpPr>
            <a:spLocks noGrp="1"/>
          </p:cNvSpPr>
          <p:nvPr>
            <p:ph type="subTitle" idx="1"/>
          </p:nvPr>
        </p:nvSpPr>
        <p:spPr>
          <a:xfrm>
            <a:off x="825499" y="6036004"/>
            <a:ext cx="7471834" cy="567995"/>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726737996"/>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F8D3EC"/>
        </a:solidFill>
        <a:effectLst/>
      </p:bgPr>
    </p:bg>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4A6071B5-291B-B697-C701-F56043EEB081}"/>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635000" y="681038"/>
            <a:ext cx="111125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860883" y="573881"/>
            <a:ext cx="9492916" cy="1325563"/>
          </a:xfrm>
        </p:spPr>
        <p:txBody>
          <a:bodyPr/>
          <a:lstStyle>
            <a:lvl1pPr>
              <a:defRPr>
                <a:solidFill>
                  <a:schemeClr val="tx2"/>
                </a:solidFill>
              </a:defRPr>
            </a:lvl1pPr>
          </a:lstStyle>
          <a:p>
            <a:r>
              <a:rPr lang="en-GB"/>
              <a:t>Click to edit Master title style</a:t>
            </a:r>
            <a:endParaRPr lang="en-US"/>
          </a:p>
        </p:txBody>
      </p:sp>
      <p:sp>
        <p:nvSpPr>
          <p:cNvPr id="3" name="Content Placeholder 2"/>
          <p:cNvSpPr>
            <a:spLocks noGrp="1"/>
          </p:cNvSpPr>
          <p:nvPr>
            <p:ph idx="1"/>
          </p:nvPr>
        </p:nvSpPr>
        <p:spPr>
          <a:xfrm>
            <a:off x="1860882" y="2078181"/>
            <a:ext cx="9492917" cy="4098781"/>
          </a:xfrm>
        </p:spPr>
        <p:txBody>
          <a:bodyPr/>
          <a:lstStyle>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205813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1_Title and Content">
    <p:bg>
      <p:bgPr>
        <a:solidFill>
          <a:srgbClr val="F8D3E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7596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F8D3EC"/>
        </a:solidFill>
        <a:effectLst/>
      </p:bgPr>
    </p:bg>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4F93EA9D-3B03-1C6B-7BA1-A1915E0A3133}"/>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635000" y="697634"/>
            <a:ext cx="111125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6">
            <a:extLst>
              <a:ext uri="{FF2B5EF4-FFF2-40B4-BE49-F238E27FC236}">
                <a16:creationId xmlns:a16="http://schemas.microsoft.com/office/drawing/2014/main" id="{C8CE30A8-28A0-AFE5-913E-0776A714DF20}"/>
              </a:ext>
            </a:extLst>
          </p:cNvPr>
          <p:cNvPicPr>
            <a:picLocks noChangeAspect="1" noChangeArrowheads="1"/>
          </p:cNvPicPr>
          <p:nvPr userDrawn="1"/>
        </p:nvPicPr>
        <p:blipFill>
          <a:blip r:embed="rId3"/>
          <a:srcRect l="497" r="497"/>
          <a:stretch/>
        </p:blipFill>
        <p:spPr bwMode="auto">
          <a:xfrm>
            <a:off x="5389563" y="0"/>
            <a:ext cx="68024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860884" y="697634"/>
            <a:ext cx="4844716" cy="1325563"/>
          </a:xfrm>
        </p:spPr>
        <p:txBody>
          <a:bodyPr/>
          <a:lstStyle>
            <a:lvl1pPr>
              <a:defRPr sz="3400">
                <a:solidFill>
                  <a:schemeClr val="tx2"/>
                </a:solidFill>
              </a:defRPr>
            </a:lvl1pPr>
          </a:lstStyle>
          <a:p>
            <a:r>
              <a:rPr lang="en-GB"/>
              <a:t>Click to edit Master title style</a:t>
            </a:r>
            <a:endParaRPr lang="en-US"/>
          </a:p>
        </p:txBody>
      </p:sp>
    </p:spTree>
    <p:extLst>
      <p:ext uri="{BB962C8B-B14F-4D97-AF65-F5344CB8AC3E}">
        <p14:creationId xmlns:p14="http://schemas.microsoft.com/office/powerpoint/2010/main" val="1890308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F8D3EC"/>
        </a:solidFill>
        <a:effectLst/>
      </p:bgPr>
    </p:bg>
    <p:spTree>
      <p:nvGrpSpPr>
        <p:cNvPr id="1" name=""/>
        <p:cNvGrpSpPr/>
        <p:nvPr/>
      </p:nvGrpSpPr>
      <p:grpSpPr>
        <a:xfrm>
          <a:off x="0" y="0"/>
          <a:ext cx="0" cy="0"/>
          <a:chOff x="0" y="0"/>
          <a:chExt cx="0" cy="0"/>
        </a:xfrm>
      </p:grpSpPr>
      <p:pic>
        <p:nvPicPr>
          <p:cNvPr id="6" name="Picture 8">
            <a:extLst>
              <a:ext uri="{FF2B5EF4-FFF2-40B4-BE49-F238E27FC236}">
                <a16:creationId xmlns:a16="http://schemas.microsoft.com/office/drawing/2014/main" id="{851E19D2-3DF3-0DB8-228A-7653E42A0352}"/>
              </a:ext>
            </a:extLst>
          </p:cNvPr>
          <p:cNvPicPr>
            <a:picLocks noChangeAspect="1" noChangeArrowheads="1"/>
          </p:cNvPicPr>
          <p:nvPr userDrawn="1"/>
        </p:nvPicPr>
        <p:blipFill>
          <a:blip r:embed="rId2"/>
          <a:srcRect l="3861" r="3861"/>
          <a:stretch/>
        </p:blipFill>
        <p:spPr bwMode="auto">
          <a:xfrm>
            <a:off x="5248275" y="0"/>
            <a:ext cx="6943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hasCustomPrompt="1"/>
          </p:nvPr>
        </p:nvSpPr>
        <p:spPr>
          <a:xfrm>
            <a:off x="1860883" y="673883"/>
            <a:ext cx="7081236" cy="1325563"/>
          </a:xfrm>
        </p:spPr>
        <p:txBody>
          <a:bodyPr/>
          <a:lstStyle>
            <a:lvl1pPr>
              <a:defRPr sz="3400">
                <a:solidFill>
                  <a:schemeClr val="tx2"/>
                </a:solidFill>
              </a:defRPr>
            </a:lvl1pPr>
          </a:lstStyle>
          <a:p>
            <a:r>
              <a:rPr lang="en-GB"/>
              <a:t>Click to edit master title style</a:t>
            </a:r>
            <a:endParaRPr lang="en-US"/>
          </a:p>
        </p:txBody>
      </p:sp>
      <p:pic>
        <p:nvPicPr>
          <p:cNvPr id="7" name="Picture 3">
            <a:extLst>
              <a:ext uri="{FF2B5EF4-FFF2-40B4-BE49-F238E27FC236}">
                <a16:creationId xmlns:a16="http://schemas.microsoft.com/office/drawing/2014/main" id="{3FFA9C1A-DB52-9B84-F827-0FE85393D7B2}"/>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635000" y="697634"/>
            <a:ext cx="111125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5563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Title and Content">
    <p:bg>
      <p:bgPr>
        <a:solidFill>
          <a:srgbClr val="F8D3EC"/>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E1C2A53-4FBF-8710-E600-C21913C36F2E}"/>
              </a:ext>
            </a:extLst>
          </p:cNvPr>
          <p:cNvSpPr>
            <a:spLocks noGrp="1"/>
          </p:cNvSpPr>
          <p:nvPr>
            <p:ph type="title" hasCustomPrompt="1"/>
          </p:nvPr>
        </p:nvSpPr>
        <p:spPr>
          <a:xfrm>
            <a:off x="1860883" y="673883"/>
            <a:ext cx="4361787" cy="1325563"/>
          </a:xfrm>
        </p:spPr>
        <p:txBody>
          <a:bodyPr/>
          <a:lstStyle>
            <a:lvl1pPr>
              <a:defRPr sz="3400">
                <a:solidFill>
                  <a:schemeClr val="tx2"/>
                </a:solidFill>
              </a:defRPr>
            </a:lvl1pPr>
          </a:lstStyle>
          <a:p>
            <a:r>
              <a:rPr lang="en-GB"/>
              <a:t>Click to edit master title style</a:t>
            </a:r>
            <a:endParaRPr lang="en-US"/>
          </a:p>
        </p:txBody>
      </p:sp>
      <p:pic>
        <p:nvPicPr>
          <p:cNvPr id="8" name="Picture 3">
            <a:extLst>
              <a:ext uri="{FF2B5EF4-FFF2-40B4-BE49-F238E27FC236}">
                <a16:creationId xmlns:a16="http://schemas.microsoft.com/office/drawing/2014/main" id="{767CB133-E5D7-99E0-CE3C-9666E583A1E6}"/>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635000" y="697634"/>
            <a:ext cx="111125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BD7158C6-372F-007E-993A-6939F8A1E0E5}"/>
              </a:ext>
            </a:extLst>
          </p:cNvPr>
          <p:cNvPicPr>
            <a:picLocks noChangeAspect="1"/>
          </p:cNvPicPr>
          <p:nvPr userDrawn="1"/>
        </p:nvPicPr>
        <p:blipFill>
          <a:blip r:embed="rId3"/>
          <a:srcRect t="35466" r="35856"/>
          <a:stretch/>
        </p:blipFill>
        <p:spPr>
          <a:xfrm>
            <a:off x="4314093" y="112295"/>
            <a:ext cx="7877908" cy="8586228"/>
          </a:xfrm>
          <a:prstGeom prst="rect">
            <a:avLst/>
          </a:prstGeom>
        </p:spPr>
      </p:pic>
    </p:spTree>
    <p:extLst>
      <p:ext uri="{BB962C8B-B14F-4D97-AF65-F5344CB8AC3E}">
        <p14:creationId xmlns:p14="http://schemas.microsoft.com/office/powerpoint/2010/main" val="3023122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Title and Content">
    <p:bg>
      <p:bgPr>
        <a:solidFill>
          <a:srgbClr val="F8D3EC"/>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E1C2A53-4FBF-8710-E600-C21913C36F2E}"/>
              </a:ext>
            </a:extLst>
          </p:cNvPr>
          <p:cNvSpPr>
            <a:spLocks noGrp="1"/>
          </p:cNvSpPr>
          <p:nvPr>
            <p:ph type="title" hasCustomPrompt="1"/>
          </p:nvPr>
        </p:nvSpPr>
        <p:spPr>
          <a:xfrm>
            <a:off x="1860883" y="673883"/>
            <a:ext cx="4361787" cy="1325563"/>
          </a:xfrm>
        </p:spPr>
        <p:txBody>
          <a:bodyPr/>
          <a:lstStyle>
            <a:lvl1pPr>
              <a:defRPr sz="3400">
                <a:solidFill>
                  <a:schemeClr val="tx2"/>
                </a:solidFill>
              </a:defRPr>
            </a:lvl1pPr>
          </a:lstStyle>
          <a:p>
            <a:r>
              <a:rPr lang="en-GB"/>
              <a:t>Click to edit master title style</a:t>
            </a:r>
            <a:endParaRPr lang="en-US"/>
          </a:p>
        </p:txBody>
      </p:sp>
      <p:pic>
        <p:nvPicPr>
          <p:cNvPr id="8" name="Picture 3">
            <a:extLst>
              <a:ext uri="{FF2B5EF4-FFF2-40B4-BE49-F238E27FC236}">
                <a16:creationId xmlns:a16="http://schemas.microsoft.com/office/drawing/2014/main" id="{767CB133-E5D7-99E0-CE3C-9666E583A1E6}"/>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635000" y="697634"/>
            <a:ext cx="111125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BD7158C6-372F-007E-993A-6939F8A1E0E5}"/>
              </a:ext>
            </a:extLst>
          </p:cNvPr>
          <p:cNvPicPr>
            <a:picLocks noChangeAspect="1"/>
          </p:cNvPicPr>
          <p:nvPr userDrawn="1"/>
        </p:nvPicPr>
        <p:blipFill>
          <a:blip r:embed="rId3"/>
          <a:srcRect t="5203" r="32143" b="5203"/>
          <a:stretch/>
        </p:blipFill>
        <p:spPr>
          <a:xfrm>
            <a:off x="5744309" y="-2554090"/>
            <a:ext cx="6260123" cy="10186430"/>
          </a:xfrm>
          <a:prstGeom prst="rect">
            <a:avLst/>
          </a:prstGeom>
        </p:spPr>
      </p:pic>
    </p:spTree>
    <p:extLst>
      <p:ext uri="{BB962C8B-B14F-4D97-AF65-F5344CB8AC3E}">
        <p14:creationId xmlns:p14="http://schemas.microsoft.com/office/powerpoint/2010/main" val="17924333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Title and Content">
    <p:bg>
      <p:bgPr>
        <a:solidFill>
          <a:srgbClr val="F8D3EC"/>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ADFE3217-A84C-08FE-4E5C-8D2AF09087F6}"/>
              </a:ext>
            </a:extLst>
          </p:cNvPr>
          <p:cNvSpPr>
            <a:spLocks noGrp="1"/>
          </p:cNvSpPr>
          <p:nvPr>
            <p:ph type="title" hasCustomPrompt="1"/>
          </p:nvPr>
        </p:nvSpPr>
        <p:spPr>
          <a:xfrm>
            <a:off x="1860883" y="673883"/>
            <a:ext cx="4361787" cy="1325563"/>
          </a:xfrm>
        </p:spPr>
        <p:txBody>
          <a:bodyPr/>
          <a:lstStyle>
            <a:lvl1pPr>
              <a:defRPr sz="3400">
                <a:solidFill>
                  <a:schemeClr val="tx2"/>
                </a:solidFill>
              </a:defRPr>
            </a:lvl1pPr>
          </a:lstStyle>
          <a:p>
            <a:r>
              <a:rPr lang="en-GB"/>
              <a:t>Click to edit master title style</a:t>
            </a:r>
            <a:endParaRPr lang="en-US"/>
          </a:p>
        </p:txBody>
      </p:sp>
      <p:pic>
        <p:nvPicPr>
          <p:cNvPr id="12" name="Picture 3">
            <a:extLst>
              <a:ext uri="{FF2B5EF4-FFF2-40B4-BE49-F238E27FC236}">
                <a16:creationId xmlns:a16="http://schemas.microsoft.com/office/drawing/2014/main" id="{E7DE5956-95E9-7F73-3B7B-B1485CD1BD9C}"/>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635000" y="697634"/>
            <a:ext cx="111125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person smiling in a blue shirt&#10;&#10;AI-generated content may be incorrect.">
            <a:extLst>
              <a:ext uri="{FF2B5EF4-FFF2-40B4-BE49-F238E27FC236}">
                <a16:creationId xmlns:a16="http://schemas.microsoft.com/office/drawing/2014/main" id="{F9ED57B1-EB8E-8027-BC89-EBD01FEAF143}"/>
              </a:ext>
            </a:extLst>
          </p:cNvPr>
          <p:cNvPicPr>
            <a:picLocks noChangeAspect="1"/>
          </p:cNvPicPr>
          <p:nvPr userDrawn="1"/>
        </p:nvPicPr>
        <p:blipFill>
          <a:blip r:embed="rId3"/>
          <a:stretch>
            <a:fillRect/>
          </a:stretch>
        </p:blipFill>
        <p:spPr>
          <a:xfrm>
            <a:off x="6337303" y="-2625970"/>
            <a:ext cx="8812961" cy="9824008"/>
          </a:xfrm>
          <a:prstGeom prst="rect">
            <a:avLst/>
          </a:prstGeom>
        </p:spPr>
      </p:pic>
    </p:spTree>
    <p:extLst>
      <p:ext uri="{BB962C8B-B14F-4D97-AF65-F5344CB8AC3E}">
        <p14:creationId xmlns:p14="http://schemas.microsoft.com/office/powerpoint/2010/main" val="7275953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Title and Content">
    <p:bg>
      <p:bgPr>
        <a:solidFill>
          <a:srgbClr val="F8D3EC"/>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ADFE3217-A84C-08FE-4E5C-8D2AF09087F6}"/>
              </a:ext>
            </a:extLst>
          </p:cNvPr>
          <p:cNvSpPr>
            <a:spLocks noGrp="1"/>
          </p:cNvSpPr>
          <p:nvPr>
            <p:ph type="title" hasCustomPrompt="1"/>
          </p:nvPr>
        </p:nvSpPr>
        <p:spPr>
          <a:xfrm>
            <a:off x="1860883" y="673883"/>
            <a:ext cx="4361787" cy="1325563"/>
          </a:xfrm>
        </p:spPr>
        <p:txBody>
          <a:bodyPr/>
          <a:lstStyle>
            <a:lvl1pPr>
              <a:defRPr sz="3400">
                <a:solidFill>
                  <a:schemeClr val="tx2"/>
                </a:solidFill>
              </a:defRPr>
            </a:lvl1pPr>
          </a:lstStyle>
          <a:p>
            <a:r>
              <a:rPr lang="en-GB"/>
              <a:t>Click to edit master title style</a:t>
            </a:r>
            <a:endParaRPr lang="en-US"/>
          </a:p>
        </p:txBody>
      </p:sp>
      <p:pic>
        <p:nvPicPr>
          <p:cNvPr id="12" name="Picture 3">
            <a:extLst>
              <a:ext uri="{FF2B5EF4-FFF2-40B4-BE49-F238E27FC236}">
                <a16:creationId xmlns:a16="http://schemas.microsoft.com/office/drawing/2014/main" id="{E7DE5956-95E9-7F73-3B7B-B1485CD1BD9C}"/>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635000" y="697634"/>
            <a:ext cx="111125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F9ED57B1-EB8E-8027-BC89-EBD01FEAF143}"/>
              </a:ext>
            </a:extLst>
          </p:cNvPr>
          <p:cNvPicPr>
            <a:picLocks noChangeAspect="1"/>
          </p:cNvPicPr>
          <p:nvPr userDrawn="1"/>
        </p:nvPicPr>
        <p:blipFill>
          <a:blip r:embed="rId3"/>
          <a:srcRect/>
          <a:stretch/>
        </p:blipFill>
        <p:spPr>
          <a:xfrm>
            <a:off x="4876801" y="-2487653"/>
            <a:ext cx="10273464" cy="11129586"/>
          </a:xfrm>
          <a:prstGeom prst="rect">
            <a:avLst/>
          </a:prstGeom>
        </p:spPr>
      </p:pic>
    </p:spTree>
    <p:extLst>
      <p:ext uri="{BB962C8B-B14F-4D97-AF65-F5344CB8AC3E}">
        <p14:creationId xmlns:p14="http://schemas.microsoft.com/office/powerpoint/2010/main" val="30779745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_Title and Content">
    <p:bg>
      <p:bgPr>
        <a:solidFill>
          <a:srgbClr val="F8D3EC"/>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ADFE3217-A84C-08FE-4E5C-8D2AF09087F6}"/>
              </a:ext>
            </a:extLst>
          </p:cNvPr>
          <p:cNvSpPr>
            <a:spLocks noGrp="1"/>
          </p:cNvSpPr>
          <p:nvPr>
            <p:ph type="title" hasCustomPrompt="1"/>
          </p:nvPr>
        </p:nvSpPr>
        <p:spPr>
          <a:xfrm>
            <a:off x="1860883" y="673883"/>
            <a:ext cx="4361787" cy="1325563"/>
          </a:xfrm>
        </p:spPr>
        <p:txBody>
          <a:bodyPr/>
          <a:lstStyle>
            <a:lvl1pPr>
              <a:defRPr sz="3400">
                <a:solidFill>
                  <a:schemeClr val="tx2"/>
                </a:solidFill>
              </a:defRPr>
            </a:lvl1pPr>
          </a:lstStyle>
          <a:p>
            <a:r>
              <a:rPr lang="en-GB"/>
              <a:t>Click to edit master title style</a:t>
            </a:r>
            <a:endParaRPr lang="en-US"/>
          </a:p>
        </p:txBody>
      </p:sp>
      <p:pic>
        <p:nvPicPr>
          <p:cNvPr id="12" name="Picture 3">
            <a:extLst>
              <a:ext uri="{FF2B5EF4-FFF2-40B4-BE49-F238E27FC236}">
                <a16:creationId xmlns:a16="http://schemas.microsoft.com/office/drawing/2014/main" id="{E7DE5956-95E9-7F73-3B7B-B1485CD1BD9C}"/>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635000" y="697634"/>
            <a:ext cx="111125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A person smiling in a blue shirt&#10;&#10;AI-generated content may be incorrect.">
            <a:extLst>
              <a:ext uri="{FF2B5EF4-FFF2-40B4-BE49-F238E27FC236}">
                <a16:creationId xmlns:a16="http://schemas.microsoft.com/office/drawing/2014/main" id="{85411D77-5197-FA8F-8555-45B91D617435}"/>
              </a:ext>
            </a:extLst>
          </p:cNvPr>
          <p:cNvPicPr>
            <a:picLocks noChangeAspect="1"/>
          </p:cNvPicPr>
          <p:nvPr userDrawn="1"/>
        </p:nvPicPr>
        <p:blipFill>
          <a:blip r:embed="rId3"/>
          <a:srcRect t="35354" r="34066" b="6977"/>
          <a:stretch/>
        </p:blipFill>
        <p:spPr>
          <a:xfrm>
            <a:off x="5158154" y="0"/>
            <a:ext cx="7033846" cy="6858000"/>
          </a:xfrm>
          <a:prstGeom prst="rect">
            <a:avLst/>
          </a:prstGeom>
        </p:spPr>
      </p:pic>
    </p:spTree>
    <p:extLst>
      <p:ext uri="{BB962C8B-B14F-4D97-AF65-F5344CB8AC3E}">
        <p14:creationId xmlns:p14="http://schemas.microsoft.com/office/powerpoint/2010/main" val="3640153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and Content">
    <p:bg>
      <p:bgPr>
        <a:solidFill>
          <a:srgbClr val="F8D3EC"/>
        </a:solidFill>
        <a:effectLst/>
      </p:bgPr>
    </p:bg>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3B2DE57D-9310-CA2E-AC04-B67F3772FA8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26318" r="25171" b="24033"/>
          <a:stretch>
            <a:fillRect/>
          </a:stretch>
        </p:blipFill>
        <p:spPr bwMode="auto">
          <a:xfrm>
            <a:off x="1692275" y="-365125"/>
            <a:ext cx="10499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a:extLst>
              <a:ext uri="{FF2B5EF4-FFF2-40B4-BE49-F238E27FC236}">
                <a16:creationId xmlns:a16="http://schemas.microsoft.com/office/drawing/2014/main" id="{ADFE3217-A84C-08FE-4E5C-8D2AF09087F6}"/>
              </a:ext>
            </a:extLst>
          </p:cNvPr>
          <p:cNvSpPr>
            <a:spLocks noGrp="1"/>
          </p:cNvSpPr>
          <p:nvPr>
            <p:ph type="title" hasCustomPrompt="1"/>
          </p:nvPr>
        </p:nvSpPr>
        <p:spPr>
          <a:xfrm>
            <a:off x="1860883" y="673883"/>
            <a:ext cx="4361787" cy="1325563"/>
          </a:xfrm>
        </p:spPr>
        <p:txBody>
          <a:bodyPr/>
          <a:lstStyle>
            <a:lvl1pPr>
              <a:defRPr sz="3400">
                <a:solidFill>
                  <a:schemeClr val="tx2"/>
                </a:solidFill>
              </a:defRPr>
            </a:lvl1pPr>
          </a:lstStyle>
          <a:p>
            <a:r>
              <a:rPr lang="en-GB"/>
              <a:t>Click to edit master title style</a:t>
            </a:r>
            <a:endParaRPr lang="en-US"/>
          </a:p>
        </p:txBody>
      </p:sp>
      <p:pic>
        <p:nvPicPr>
          <p:cNvPr id="12" name="Picture 3">
            <a:extLst>
              <a:ext uri="{FF2B5EF4-FFF2-40B4-BE49-F238E27FC236}">
                <a16:creationId xmlns:a16="http://schemas.microsoft.com/office/drawing/2014/main" id="{E7DE5956-95E9-7F73-3B7B-B1485CD1BD9C}"/>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635000" y="697634"/>
            <a:ext cx="111125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74490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rgbClr val="F8D3EC"/>
        </a:solidFill>
        <a:effectLst/>
      </p:bgPr>
    </p:bg>
    <p:spTree>
      <p:nvGrpSpPr>
        <p:cNvPr id="1" name=""/>
        <p:cNvGrpSpPr/>
        <p:nvPr/>
      </p:nvGrpSpPr>
      <p:grpSpPr>
        <a:xfrm>
          <a:off x="0" y="0"/>
          <a:ext cx="0" cy="0"/>
          <a:chOff x="0" y="0"/>
          <a:chExt cx="0" cy="0"/>
        </a:xfrm>
      </p:grpSpPr>
      <p:pic>
        <p:nvPicPr>
          <p:cNvPr id="4" name="Picture 3" descr="A person holding a baby&#10;&#10;AI-generated content may be incorrect.">
            <a:extLst>
              <a:ext uri="{FF2B5EF4-FFF2-40B4-BE49-F238E27FC236}">
                <a16:creationId xmlns:a16="http://schemas.microsoft.com/office/drawing/2014/main" id="{AC6D70CE-31BA-3275-6865-2B98A237FA5A}"/>
              </a:ext>
            </a:extLst>
          </p:cNvPr>
          <p:cNvPicPr>
            <a:picLocks noChangeAspect="1"/>
          </p:cNvPicPr>
          <p:nvPr userDrawn="1"/>
        </p:nvPicPr>
        <p:blipFill>
          <a:blip r:embed="rId2"/>
          <a:srcRect r="27032" b="14350"/>
          <a:stretch/>
        </p:blipFill>
        <p:spPr>
          <a:xfrm>
            <a:off x="6352932" y="526928"/>
            <a:ext cx="5885960" cy="6177085"/>
          </a:xfrm>
          <a:prstGeom prst="rect">
            <a:avLst/>
          </a:prstGeom>
        </p:spPr>
      </p:pic>
      <p:sp>
        <p:nvSpPr>
          <p:cNvPr id="2" name="Title 1"/>
          <p:cNvSpPr>
            <a:spLocks noGrp="1"/>
          </p:cNvSpPr>
          <p:nvPr>
            <p:ph type="title"/>
          </p:nvPr>
        </p:nvSpPr>
        <p:spPr>
          <a:xfrm>
            <a:off x="534906" y="620712"/>
            <a:ext cx="6222856" cy="1325563"/>
          </a:xfrm>
        </p:spPr>
        <p:txBody>
          <a:bodyPr>
            <a:normAutofit/>
          </a:bodyPr>
          <a:lstStyle>
            <a:lvl1pPr>
              <a:defRPr sz="4400">
                <a:solidFill>
                  <a:schemeClr val="tx2"/>
                </a:solidFill>
              </a:defRPr>
            </a:lvl1pPr>
          </a:lstStyle>
          <a:p>
            <a:r>
              <a:rPr lang="en-GB"/>
              <a:t>Click to edit Master title style</a:t>
            </a:r>
            <a:endParaRPr lang="en-US"/>
          </a:p>
        </p:txBody>
      </p:sp>
      <p:pic>
        <p:nvPicPr>
          <p:cNvPr id="13" name="Picture 15">
            <a:extLst>
              <a:ext uri="{FF2B5EF4-FFF2-40B4-BE49-F238E27FC236}">
                <a16:creationId xmlns:a16="http://schemas.microsoft.com/office/drawing/2014/main" id="{39C0FBDC-932F-C87E-C341-18DAA9BFA06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704013"/>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0550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Title and Content">
    <p:bg>
      <p:bgPr>
        <a:solidFill>
          <a:srgbClr val="F8D3EC"/>
        </a:solidFill>
        <a:effectLst/>
      </p:bgPr>
    </p:bg>
    <p:spTree>
      <p:nvGrpSpPr>
        <p:cNvPr id="1" name=""/>
        <p:cNvGrpSpPr/>
        <p:nvPr/>
      </p:nvGrpSpPr>
      <p:grpSpPr>
        <a:xfrm>
          <a:off x="0" y="0"/>
          <a:ext cx="0" cy="0"/>
          <a:chOff x="0" y="0"/>
          <a:chExt cx="0" cy="0"/>
        </a:xfrm>
      </p:grpSpPr>
      <p:pic>
        <p:nvPicPr>
          <p:cNvPr id="4" name="Picture 3" descr="A person smiling in a purple shirt&#10;&#10;AI-generated content may be incorrect.">
            <a:extLst>
              <a:ext uri="{FF2B5EF4-FFF2-40B4-BE49-F238E27FC236}">
                <a16:creationId xmlns:a16="http://schemas.microsoft.com/office/drawing/2014/main" id="{0944C5DC-BD40-CA5F-9A17-135972B482EF}"/>
              </a:ext>
            </a:extLst>
          </p:cNvPr>
          <p:cNvPicPr>
            <a:picLocks noChangeAspect="1"/>
          </p:cNvPicPr>
          <p:nvPr userDrawn="1"/>
        </p:nvPicPr>
        <p:blipFill>
          <a:blip r:embed="rId2"/>
          <a:srcRect r="22785" b="17200"/>
          <a:stretch/>
        </p:blipFill>
        <p:spPr>
          <a:xfrm>
            <a:off x="6153328" y="103177"/>
            <a:ext cx="6038672" cy="6645286"/>
          </a:xfrm>
          <a:prstGeom prst="rect">
            <a:avLst/>
          </a:prstGeom>
        </p:spPr>
      </p:pic>
      <p:pic>
        <p:nvPicPr>
          <p:cNvPr id="5" name="Picture 8">
            <a:extLst>
              <a:ext uri="{FF2B5EF4-FFF2-40B4-BE49-F238E27FC236}">
                <a16:creationId xmlns:a16="http://schemas.microsoft.com/office/drawing/2014/main" id="{1C42225F-A573-9FBB-F4E2-439CD297ED5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748463"/>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a16="http://schemas.microsoft.com/office/drawing/2014/main" id="{E415E15E-4273-2E52-F506-AB9B56F5FDEF}"/>
              </a:ext>
            </a:extLst>
          </p:cNvPr>
          <p:cNvSpPr>
            <a:spLocks noGrp="1"/>
          </p:cNvSpPr>
          <p:nvPr>
            <p:ph type="title"/>
          </p:nvPr>
        </p:nvSpPr>
        <p:spPr>
          <a:xfrm>
            <a:off x="808038" y="510381"/>
            <a:ext cx="6222856" cy="1325563"/>
          </a:xfrm>
        </p:spPr>
        <p:txBody>
          <a:bodyPr>
            <a:normAutofit/>
          </a:bodyPr>
          <a:lstStyle>
            <a:lvl1pPr>
              <a:defRPr sz="4400">
                <a:solidFill>
                  <a:schemeClr val="tx2"/>
                </a:solidFill>
              </a:defRPr>
            </a:lvl1pPr>
          </a:lstStyle>
          <a:p>
            <a:r>
              <a:rPr lang="en-GB"/>
              <a:t>Click to edit Master title style</a:t>
            </a:r>
            <a:endParaRPr lang="en-US"/>
          </a:p>
        </p:txBody>
      </p:sp>
    </p:spTree>
    <p:extLst>
      <p:ext uri="{BB962C8B-B14F-4D97-AF65-F5344CB8AC3E}">
        <p14:creationId xmlns:p14="http://schemas.microsoft.com/office/powerpoint/2010/main" val="4276221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Section Header">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208361C-E704-0B94-A1A7-2A62D413F1A2}"/>
              </a:ext>
            </a:extLst>
          </p:cNvPr>
          <p:cNvSpPr/>
          <p:nvPr userDrawn="1"/>
        </p:nvSpPr>
        <p:spPr>
          <a:xfrm>
            <a:off x="8144933" y="-1"/>
            <a:ext cx="4047067" cy="6857999"/>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8">
            <a:extLst>
              <a:ext uri="{FF2B5EF4-FFF2-40B4-BE49-F238E27FC236}">
                <a16:creationId xmlns:a16="http://schemas.microsoft.com/office/drawing/2014/main" id="{B4C083D2-DCC0-66F2-66B1-57D3EFE3A7C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79755" y="6663798"/>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itle 1">
            <a:extLst>
              <a:ext uri="{FF2B5EF4-FFF2-40B4-BE49-F238E27FC236}">
                <a16:creationId xmlns:a16="http://schemas.microsoft.com/office/drawing/2014/main" id="{28B9D21F-2DD1-3872-831E-32BC4081F979}"/>
              </a:ext>
            </a:extLst>
          </p:cNvPr>
          <p:cNvSpPr>
            <a:spLocks noGrp="1"/>
          </p:cNvSpPr>
          <p:nvPr userDrawn="1"/>
        </p:nvSpPr>
        <p:spPr bwMode="auto">
          <a:xfrm>
            <a:off x="3997843" y="607947"/>
            <a:ext cx="3637992" cy="1710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rtl="0" eaLnBrk="0" fontAlgn="base" hangingPunct="0">
              <a:lnSpc>
                <a:spcPct val="90000"/>
              </a:lnSpc>
              <a:spcBef>
                <a:spcPct val="0"/>
              </a:spcBef>
              <a:spcAft>
                <a:spcPct val="0"/>
              </a:spcAft>
              <a:defRPr sz="4400" b="1" kern="1200">
                <a:solidFill>
                  <a:schemeClr val="tx2"/>
                </a:solidFill>
                <a:latin typeface="Arial" panose="020B0604020202020204" pitchFamily="34" charset="0"/>
                <a:ea typeface="+mj-ea"/>
                <a:cs typeface="Arial" panose="020B0604020202020204" pitchFamily="34" charset="0"/>
              </a:defRPr>
            </a:lvl1pPr>
            <a:lvl2pPr algn="l" rtl="0" eaLnBrk="0" fontAlgn="base" hangingPunct="0">
              <a:lnSpc>
                <a:spcPct val="90000"/>
              </a:lnSpc>
              <a:spcBef>
                <a:spcPct val="0"/>
              </a:spcBef>
              <a:spcAft>
                <a:spcPct val="0"/>
              </a:spcAft>
              <a:defRPr sz="4400" b="1">
                <a:solidFill>
                  <a:schemeClr val="tx1"/>
                </a:solidFill>
                <a:latin typeface="Arial" panose="020B0604020202020204" pitchFamily="34" charset="0"/>
                <a:cs typeface="Arial" panose="020B0604020202020204" pitchFamily="34" charset="0"/>
              </a:defRPr>
            </a:lvl2pPr>
            <a:lvl3pPr algn="l" rtl="0" eaLnBrk="0" fontAlgn="base" hangingPunct="0">
              <a:lnSpc>
                <a:spcPct val="90000"/>
              </a:lnSpc>
              <a:spcBef>
                <a:spcPct val="0"/>
              </a:spcBef>
              <a:spcAft>
                <a:spcPct val="0"/>
              </a:spcAft>
              <a:defRPr sz="4400" b="1">
                <a:solidFill>
                  <a:schemeClr val="tx1"/>
                </a:solidFill>
                <a:latin typeface="Arial" panose="020B0604020202020204" pitchFamily="34" charset="0"/>
                <a:cs typeface="Arial" panose="020B0604020202020204" pitchFamily="34" charset="0"/>
              </a:defRPr>
            </a:lvl3pPr>
            <a:lvl4pPr algn="l" rtl="0" eaLnBrk="0" fontAlgn="base" hangingPunct="0">
              <a:lnSpc>
                <a:spcPct val="90000"/>
              </a:lnSpc>
              <a:spcBef>
                <a:spcPct val="0"/>
              </a:spcBef>
              <a:spcAft>
                <a:spcPct val="0"/>
              </a:spcAft>
              <a:defRPr sz="4400" b="1">
                <a:solidFill>
                  <a:schemeClr val="tx1"/>
                </a:solidFill>
                <a:latin typeface="Arial" panose="020B0604020202020204" pitchFamily="34" charset="0"/>
                <a:cs typeface="Arial" panose="020B0604020202020204" pitchFamily="34" charset="0"/>
              </a:defRPr>
            </a:lvl4pPr>
            <a:lvl5pPr algn="l" rtl="0" eaLnBrk="0" fontAlgn="base" hangingPunct="0">
              <a:lnSpc>
                <a:spcPct val="90000"/>
              </a:lnSpc>
              <a:spcBef>
                <a:spcPct val="0"/>
              </a:spcBef>
              <a:spcAft>
                <a:spcPct val="0"/>
              </a:spcAft>
              <a:defRPr sz="4400" b="1">
                <a:solidFill>
                  <a:schemeClr val="tx1"/>
                </a:solidFill>
                <a:latin typeface="Arial" panose="020B0604020202020204" pitchFamily="34" charset="0"/>
                <a:cs typeface="Arial" panose="020B0604020202020204" pitchFamily="34" charset="0"/>
              </a:defRPr>
            </a:lvl5pPr>
            <a:lvl6pPr marL="457200" algn="l" rtl="0" fontAlgn="base">
              <a:lnSpc>
                <a:spcPct val="90000"/>
              </a:lnSpc>
              <a:spcBef>
                <a:spcPct val="0"/>
              </a:spcBef>
              <a:spcAft>
                <a:spcPct val="0"/>
              </a:spcAft>
              <a:defRPr sz="4400" b="1">
                <a:solidFill>
                  <a:schemeClr val="tx1"/>
                </a:solidFill>
                <a:latin typeface="Arial" panose="020B0604020202020204" pitchFamily="34" charset="0"/>
                <a:cs typeface="Arial" panose="020B0604020202020204" pitchFamily="34" charset="0"/>
              </a:defRPr>
            </a:lvl6pPr>
            <a:lvl7pPr marL="914400" algn="l" rtl="0" fontAlgn="base">
              <a:lnSpc>
                <a:spcPct val="90000"/>
              </a:lnSpc>
              <a:spcBef>
                <a:spcPct val="0"/>
              </a:spcBef>
              <a:spcAft>
                <a:spcPct val="0"/>
              </a:spcAft>
              <a:defRPr sz="4400" b="1">
                <a:solidFill>
                  <a:schemeClr val="tx1"/>
                </a:solidFill>
                <a:latin typeface="Arial" panose="020B0604020202020204" pitchFamily="34" charset="0"/>
                <a:cs typeface="Arial" panose="020B0604020202020204" pitchFamily="34" charset="0"/>
              </a:defRPr>
            </a:lvl7pPr>
            <a:lvl8pPr marL="1371600" algn="l" rtl="0" fontAlgn="base">
              <a:lnSpc>
                <a:spcPct val="90000"/>
              </a:lnSpc>
              <a:spcBef>
                <a:spcPct val="0"/>
              </a:spcBef>
              <a:spcAft>
                <a:spcPct val="0"/>
              </a:spcAft>
              <a:defRPr sz="4400" b="1">
                <a:solidFill>
                  <a:schemeClr val="tx1"/>
                </a:solidFill>
                <a:latin typeface="Arial" panose="020B0604020202020204" pitchFamily="34" charset="0"/>
                <a:cs typeface="Arial" panose="020B0604020202020204" pitchFamily="34" charset="0"/>
              </a:defRPr>
            </a:lvl8pPr>
            <a:lvl9pPr marL="1828800" algn="l" rtl="0" fontAlgn="base">
              <a:lnSpc>
                <a:spcPct val="90000"/>
              </a:lnSpc>
              <a:spcBef>
                <a:spcPct val="0"/>
              </a:spcBef>
              <a:spcAft>
                <a:spcPct val="0"/>
              </a:spcAft>
              <a:defRPr sz="4400" b="1">
                <a:solidFill>
                  <a:schemeClr val="tx1"/>
                </a:solidFill>
                <a:latin typeface="Arial" panose="020B0604020202020204" pitchFamily="34" charset="0"/>
                <a:cs typeface="Arial" panose="020B0604020202020204" pitchFamily="34" charset="0"/>
              </a:defRPr>
            </a:lvl9pPr>
          </a:lstStyle>
          <a:p>
            <a:r>
              <a:rPr lang="en-GB"/>
              <a:t>Click to edit Master title</a:t>
            </a:r>
            <a:endParaRPr lang="en-US"/>
          </a:p>
        </p:txBody>
      </p:sp>
      <p:pic>
        <p:nvPicPr>
          <p:cNvPr id="3" name="Picture 2" descr="A person wearing a blue scrubs and glasses&#10;&#10;AI-generated content may be incorrect.">
            <a:extLst>
              <a:ext uri="{FF2B5EF4-FFF2-40B4-BE49-F238E27FC236}">
                <a16:creationId xmlns:a16="http://schemas.microsoft.com/office/drawing/2014/main" id="{CF0DA769-8853-F79F-AE78-93C0BB076D89}"/>
              </a:ext>
            </a:extLst>
          </p:cNvPr>
          <p:cNvPicPr>
            <a:picLocks noChangeAspect="1"/>
          </p:cNvPicPr>
          <p:nvPr userDrawn="1"/>
        </p:nvPicPr>
        <p:blipFill>
          <a:blip r:embed="rId3"/>
          <a:srcRect l="34446" b="11676"/>
          <a:stretch/>
        </p:blipFill>
        <p:spPr>
          <a:xfrm>
            <a:off x="0" y="207403"/>
            <a:ext cx="4357543" cy="6650597"/>
          </a:xfrm>
          <a:prstGeom prst="rect">
            <a:avLst/>
          </a:prstGeom>
        </p:spPr>
      </p:pic>
    </p:spTree>
    <p:extLst>
      <p:ext uri="{BB962C8B-B14F-4D97-AF65-F5344CB8AC3E}">
        <p14:creationId xmlns:p14="http://schemas.microsoft.com/office/powerpoint/2010/main" val="1336213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Section Header">
    <p:bg>
      <p:bgPr>
        <a:solidFill>
          <a:schemeClr val="accent6"/>
        </a:solidFill>
        <a:effectLst/>
      </p:bgPr>
    </p:bg>
    <p:spTree>
      <p:nvGrpSpPr>
        <p:cNvPr id="1" name=""/>
        <p:cNvGrpSpPr/>
        <p:nvPr/>
      </p:nvGrpSpPr>
      <p:grpSpPr>
        <a:xfrm>
          <a:off x="0" y="0"/>
          <a:ext cx="0" cy="0"/>
          <a:chOff x="0" y="0"/>
          <a:chExt cx="0" cy="0"/>
        </a:xfrm>
      </p:grpSpPr>
      <p:pic>
        <p:nvPicPr>
          <p:cNvPr id="3" name="Picture 8">
            <a:extLst>
              <a:ext uri="{FF2B5EF4-FFF2-40B4-BE49-F238E27FC236}">
                <a16:creationId xmlns:a16="http://schemas.microsoft.com/office/drawing/2014/main" id="{C7A7B7B2-FB53-BE4E-F623-A64A3753DCF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714" y="6663798"/>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a:extLst>
              <a:ext uri="{FF2B5EF4-FFF2-40B4-BE49-F238E27FC236}">
                <a16:creationId xmlns:a16="http://schemas.microsoft.com/office/drawing/2014/main" id="{56C6E0BC-C6C0-BAF8-BFB6-19EC39E1ECAD}"/>
              </a:ext>
            </a:extLst>
          </p:cNvPr>
          <p:cNvSpPr>
            <a:spLocks noGrp="1"/>
          </p:cNvSpPr>
          <p:nvPr>
            <p:ph type="title" hasCustomPrompt="1"/>
          </p:nvPr>
        </p:nvSpPr>
        <p:spPr>
          <a:xfrm>
            <a:off x="6800480" y="1246414"/>
            <a:ext cx="4361787" cy="945486"/>
          </a:xfrm>
        </p:spPr>
        <p:txBody>
          <a:bodyPr/>
          <a:lstStyle>
            <a:lvl1pPr>
              <a:defRPr sz="4400">
                <a:solidFill>
                  <a:schemeClr val="tx2"/>
                </a:solidFill>
              </a:defRPr>
            </a:lvl1pPr>
          </a:lstStyle>
          <a:p>
            <a:r>
              <a:rPr lang="en-GB"/>
              <a:t>Click to edit master</a:t>
            </a:r>
            <a:endParaRPr lang="en-US"/>
          </a:p>
        </p:txBody>
      </p:sp>
      <p:pic>
        <p:nvPicPr>
          <p:cNvPr id="4" name="Picture 3">
            <a:extLst>
              <a:ext uri="{FF2B5EF4-FFF2-40B4-BE49-F238E27FC236}">
                <a16:creationId xmlns:a16="http://schemas.microsoft.com/office/drawing/2014/main" id="{91626473-40E9-CE8F-F65D-7890CBE33B7F}"/>
              </a:ext>
            </a:extLst>
          </p:cNvPr>
          <p:cNvPicPr>
            <a:picLocks noChangeAspect="1"/>
          </p:cNvPicPr>
          <p:nvPr userDrawn="1"/>
        </p:nvPicPr>
        <p:blipFill>
          <a:blip r:embed="rId3"/>
          <a:stretch>
            <a:fillRect/>
          </a:stretch>
        </p:blipFill>
        <p:spPr>
          <a:xfrm>
            <a:off x="589395" y="1034473"/>
            <a:ext cx="5543771" cy="4632036"/>
          </a:xfrm>
          <a:prstGeom prst="rect">
            <a:avLst/>
          </a:prstGeom>
        </p:spPr>
      </p:pic>
    </p:spTree>
    <p:extLst>
      <p:ext uri="{BB962C8B-B14F-4D97-AF65-F5344CB8AC3E}">
        <p14:creationId xmlns:p14="http://schemas.microsoft.com/office/powerpoint/2010/main" val="32983814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Section Header">
    <p:bg>
      <p:bgPr>
        <a:solidFill>
          <a:schemeClr val="accent6"/>
        </a:solidFill>
        <a:effectLst/>
      </p:bgPr>
    </p:bg>
    <p:spTree>
      <p:nvGrpSpPr>
        <p:cNvPr id="1" name=""/>
        <p:cNvGrpSpPr/>
        <p:nvPr/>
      </p:nvGrpSpPr>
      <p:grpSpPr>
        <a:xfrm>
          <a:off x="0" y="0"/>
          <a:ext cx="0" cy="0"/>
          <a:chOff x="0" y="0"/>
          <a:chExt cx="0" cy="0"/>
        </a:xfrm>
      </p:grpSpPr>
      <p:pic>
        <p:nvPicPr>
          <p:cNvPr id="3" name="Picture 8">
            <a:extLst>
              <a:ext uri="{FF2B5EF4-FFF2-40B4-BE49-F238E27FC236}">
                <a16:creationId xmlns:a16="http://schemas.microsoft.com/office/drawing/2014/main" id="{C7A7B7B2-FB53-BE4E-F623-A64A3753DCF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714" y="6663798"/>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1">
            <a:extLst>
              <a:ext uri="{FF2B5EF4-FFF2-40B4-BE49-F238E27FC236}">
                <a16:creationId xmlns:a16="http://schemas.microsoft.com/office/drawing/2014/main" id="{56C6E0BC-C6C0-BAF8-BFB6-19EC39E1ECAD}"/>
              </a:ext>
            </a:extLst>
          </p:cNvPr>
          <p:cNvSpPr>
            <a:spLocks noGrp="1"/>
          </p:cNvSpPr>
          <p:nvPr>
            <p:ph type="title" hasCustomPrompt="1"/>
          </p:nvPr>
        </p:nvSpPr>
        <p:spPr>
          <a:xfrm>
            <a:off x="6800480" y="1246414"/>
            <a:ext cx="4361787" cy="945486"/>
          </a:xfrm>
        </p:spPr>
        <p:txBody>
          <a:bodyPr/>
          <a:lstStyle>
            <a:lvl1pPr>
              <a:defRPr sz="4400">
                <a:solidFill>
                  <a:schemeClr val="tx2"/>
                </a:solidFill>
              </a:defRPr>
            </a:lvl1pPr>
          </a:lstStyle>
          <a:p>
            <a:r>
              <a:rPr lang="en-GB"/>
              <a:t>Click to edit master</a:t>
            </a:r>
            <a:endParaRPr lang="en-US"/>
          </a:p>
        </p:txBody>
      </p:sp>
      <p:sp>
        <p:nvSpPr>
          <p:cNvPr id="2" name="Oval 1">
            <a:extLst>
              <a:ext uri="{FF2B5EF4-FFF2-40B4-BE49-F238E27FC236}">
                <a16:creationId xmlns:a16="http://schemas.microsoft.com/office/drawing/2014/main" id="{BED644C2-3016-BFE2-CA01-8664C89EAFDF}"/>
              </a:ext>
            </a:extLst>
          </p:cNvPr>
          <p:cNvSpPr/>
          <p:nvPr userDrawn="1"/>
        </p:nvSpPr>
        <p:spPr>
          <a:xfrm>
            <a:off x="772850" y="588819"/>
            <a:ext cx="5292436" cy="5292436"/>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508900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Section Header">
    <p:bg>
      <p:bgPr>
        <a:solidFill>
          <a:schemeClr val="accent6"/>
        </a:solidFill>
        <a:effectLst/>
      </p:bgPr>
    </p:bg>
    <p:spTree>
      <p:nvGrpSpPr>
        <p:cNvPr id="1" name=""/>
        <p:cNvGrpSpPr/>
        <p:nvPr/>
      </p:nvGrpSpPr>
      <p:grpSpPr>
        <a:xfrm>
          <a:off x="0" y="0"/>
          <a:ext cx="0" cy="0"/>
          <a:chOff x="0" y="0"/>
          <a:chExt cx="0" cy="0"/>
        </a:xfrm>
      </p:grpSpPr>
      <p:pic>
        <p:nvPicPr>
          <p:cNvPr id="4" name="Picture 3" descr="A colorful rectangular object with black background&#10;&#10;AI-generated content may be incorrect.">
            <a:extLst>
              <a:ext uri="{FF2B5EF4-FFF2-40B4-BE49-F238E27FC236}">
                <a16:creationId xmlns:a16="http://schemas.microsoft.com/office/drawing/2014/main" id="{1C019DB8-E986-82E1-C69C-879DFA204973}"/>
              </a:ext>
            </a:extLst>
          </p:cNvPr>
          <p:cNvPicPr>
            <a:picLocks noChangeAspect="1"/>
          </p:cNvPicPr>
          <p:nvPr userDrawn="1"/>
        </p:nvPicPr>
        <p:blipFill>
          <a:blip r:embed="rId2"/>
          <a:stretch>
            <a:fillRect/>
          </a:stretch>
        </p:blipFill>
        <p:spPr>
          <a:xfrm>
            <a:off x="7712149" y="3429000"/>
            <a:ext cx="3873500" cy="1320800"/>
          </a:xfrm>
          <a:prstGeom prst="rect">
            <a:avLst/>
          </a:prstGeom>
        </p:spPr>
      </p:pic>
      <p:pic>
        <p:nvPicPr>
          <p:cNvPr id="6" name="Picture 5">
            <a:extLst>
              <a:ext uri="{FF2B5EF4-FFF2-40B4-BE49-F238E27FC236}">
                <a16:creationId xmlns:a16="http://schemas.microsoft.com/office/drawing/2014/main" id="{76F39BBC-49CD-E87F-943E-BF9A076B7E30}"/>
              </a:ext>
            </a:extLst>
          </p:cNvPr>
          <p:cNvPicPr>
            <a:picLocks noChangeAspect="1"/>
          </p:cNvPicPr>
          <p:nvPr userDrawn="1"/>
        </p:nvPicPr>
        <p:blipFill>
          <a:blip r:embed="rId3"/>
          <a:stretch>
            <a:fillRect/>
          </a:stretch>
        </p:blipFill>
        <p:spPr>
          <a:xfrm>
            <a:off x="-60252" y="6104998"/>
            <a:ext cx="12252251" cy="753002"/>
          </a:xfrm>
          <a:prstGeom prst="rect">
            <a:avLst/>
          </a:prstGeom>
        </p:spPr>
      </p:pic>
      <p:sp>
        <p:nvSpPr>
          <p:cNvPr id="7" name="Title 1">
            <a:extLst>
              <a:ext uri="{FF2B5EF4-FFF2-40B4-BE49-F238E27FC236}">
                <a16:creationId xmlns:a16="http://schemas.microsoft.com/office/drawing/2014/main" id="{AF0383C9-FFD2-F283-341A-28E40F5AFCF8}"/>
              </a:ext>
            </a:extLst>
          </p:cNvPr>
          <p:cNvSpPr>
            <a:spLocks noGrp="1"/>
          </p:cNvSpPr>
          <p:nvPr>
            <p:ph type="title" hasCustomPrompt="1"/>
          </p:nvPr>
        </p:nvSpPr>
        <p:spPr>
          <a:xfrm>
            <a:off x="937584" y="3274764"/>
            <a:ext cx="6483942" cy="1747095"/>
          </a:xfrm>
        </p:spPr>
        <p:txBody>
          <a:bodyPr/>
          <a:lstStyle>
            <a:lvl1pPr>
              <a:defRPr sz="6000">
                <a:solidFill>
                  <a:schemeClr val="tx2"/>
                </a:solidFill>
              </a:defRPr>
            </a:lvl1pPr>
          </a:lstStyle>
          <a:p>
            <a:r>
              <a:rPr lang="en-GB"/>
              <a:t>Click to edit master type here</a:t>
            </a:r>
            <a:endParaRPr lang="en-US"/>
          </a:p>
        </p:txBody>
      </p:sp>
      <p:pic>
        <p:nvPicPr>
          <p:cNvPr id="8" name="Picture 7">
            <a:extLst>
              <a:ext uri="{FF2B5EF4-FFF2-40B4-BE49-F238E27FC236}">
                <a16:creationId xmlns:a16="http://schemas.microsoft.com/office/drawing/2014/main" id="{4C88902C-A825-D32C-A03A-7E5EB5C41556}"/>
              </a:ext>
            </a:extLst>
          </p:cNvPr>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937584" y="974081"/>
            <a:ext cx="945485" cy="945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43232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Section Header">
    <p:bg>
      <p:bgPr>
        <a:solidFill>
          <a:schemeClr val="accent6"/>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A5C81B-1594-54B0-27A5-357F8255C9E1}"/>
              </a:ext>
            </a:extLst>
          </p:cNvPr>
          <p:cNvPicPr>
            <a:picLocks noChangeAspect="1"/>
          </p:cNvPicPr>
          <p:nvPr userDrawn="1"/>
        </p:nvPicPr>
        <p:blipFill>
          <a:blip r:embed="rId2"/>
          <a:stretch>
            <a:fillRect/>
          </a:stretch>
        </p:blipFill>
        <p:spPr>
          <a:xfrm>
            <a:off x="-60252" y="6104998"/>
            <a:ext cx="12252251" cy="753002"/>
          </a:xfrm>
          <a:prstGeom prst="rect">
            <a:avLst/>
          </a:prstGeom>
        </p:spPr>
      </p:pic>
      <p:sp>
        <p:nvSpPr>
          <p:cNvPr id="7" name="Title 1">
            <a:extLst>
              <a:ext uri="{FF2B5EF4-FFF2-40B4-BE49-F238E27FC236}">
                <a16:creationId xmlns:a16="http://schemas.microsoft.com/office/drawing/2014/main" id="{0EA38D65-C90F-D1DB-CD20-7DBF918810CE}"/>
              </a:ext>
            </a:extLst>
          </p:cNvPr>
          <p:cNvSpPr>
            <a:spLocks noGrp="1"/>
          </p:cNvSpPr>
          <p:nvPr>
            <p:ph type="title" hasCustomPrompt="1"/>
          </p:nvPr>
        </p:nvSpPr>
        <p:spPr>
          <a:xfrm>
            <a:off x="880592" y="974880"/>
            <a:ext cx="6094366" cy="945486"/>
          </a:xfrm>
        </p:spPr>
        <p:txBody>
          <a:bodyPr/>
          <a:lstStyle>
            <a:lvl1pPr>
              <a:defRPr sz="4400">
                <a:solidFill>
                  <a:schemeClr val="tx2"/>
                </a:solidFill>
              </a:defRPr>
            </a:lvl1pPr>
          </a:lstStyle>
          <a:p>
            <a:r>
              <a:rPr lang="en-GB"/>
              <a:t>Click to edit master</a:t>
            </a:r>
            <a:endParaRPr lang="en-US"/>
          </a:p>
        </p:txBody>
      </p:sp>
      <p:pic>
        <p:nvPicPr>
          <p:cNvPr id="4" name="Picture 3">
            <a:extLst>
              <a:ext uri="{FF2B5EF4-FFF2-40B4-BE49-F238E27FC236}">
                <a16:creationId xmlns:a16="http://schemas.microsoft.com/office/drawing/2014/main" id="{44551962-C057-1DB8-A3AB-4515694CB9D6}"/>
              </a:ext>
            </a:extLst>
          </p:cNvPr>
          <p:cNvPicPr>
            <a:picLocks noChangeAspect="1"/>
          </p:cNvPicPr>
          <p:nvPr userDrawn="1"/>
        </p:nvPicPr>
        <p:blipFill>
          <a:blip r:embed="rId3"/>
          <a:srcRect l="5744" r="5744"/>
          <a:stretch/>
        </p:blipFill>
        <p:spPr>
          <a:xfrm>
            <a:off x="7735318" y="1388030"/>
            <a:ext cx="3493113" cy="3593804"/>
          </a:xfrm>
          <a:prstGeom prst="rect">
            <a:avLst/>
          </a:prstGeom>
        </p:spPr>
      </p:pic>
    </p:spTree>
    <p:extLst>
      <p:ext uri="{BB962C8B-B14F-4D97-AF65-F5344CB8AC3E}">
        <p14:creationId xmlns:p14="http://schemas.microsoft.com/office/powerpoint/2010/main" val="42583827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4_Section Header">
    <p:bg>
      <p:bgPr>
        <a:solidFill>
          <a:schemeClr val="bg2">
            <a:alpha val="20000"/>
          </a:schemeClr>
        </a:solidFill>
        <a:effectLst/>
      </p:bgPr>
    </p:bg>
    <p:spTree>
      <p:nvGrpSpPr>
        <p:cNvPr id="1" name=""/>
        <p:cNvGrpSpPr/>
        <p:nvPr/>
      </p:nvGrpSpPr>
      <p:grpSpPr>
        <a:xfrm>
          <a:off x="0" y="0"/>
          <a:ext cx="0" cy="0"/>
          <a:chOff x="0" y="0"/>
          <a:chExt cx="0" cy="0"/>
        </a:xfrm>
      </p:grpSpPr>
      <p:pic>
        <p:nvPicPr>
          <p:cNvPr id="3" name="Picture 8">
            <a:extLst>
              <a:ext uri="{FF2B5EF4-FFF2-40B4-BE49-F238E27FC236}">
                <a16:creationId xmlns:a16="http://schemas.microsoft.com/office/drawing/2014/main" id="{6C3A590C-0DAA-462C-9557-A10A289BBA4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714" y="6706327"/>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a:extLst>
              <a:ext uri="{FF2B5EF4-FFF2-40B4-BE49-F238E27FC236}">
                <a16:creationId xmlns:a16="http://schemas.microsoft.com/office/drawing/2014/main" id="{A07E62CB-69B0-F3D3-5D28-85438D4367F0}"/>
              </a:ext>
            </a:extLst>
          </p:cNvPr>
          <p:cNvSpPr>
            <a:spLocks noGrp="1"/>
          </p:cNvSpPr>
          <p:nvPr>
            <p:ph type="title" hasCustomPrompt="1"/>
          </p:nvPr>
        </p:nvSpPr>
        <p:spPr>
          <a:xfrm>
            <a:off x="1903413" y="673883"/>
            <a:ext cx="7006671" cy="1325563"/>
          </a:xfrm>
        </p:spPr>
        <p:txBody>
          <a:bodyPr/>
          <a:lstStyle>
            <a:lvl1pPr>
              <a:defRPr sz="4400">
                <a:solidFill>
                  <a:schemeClr val="tx2"/>
                </a:solidFill>
              </a:defRPr>
            </a:lvl1pPr>
          </a:lstStyle>
          <a:p>
            <a:r>
              <a:rPr lang="en-GB"/>
              <a:t>Click to edit master title</a:t>
            </a:r>
            <a:endParaRPr lang="en-US"/>
          </a:p>
        </p:txBody>
      </p:sp>
      <p:pic>
        <p:nvPicPr>
          <p:cNvPr id="5" name="Picture 3">
            <a:extLst>
              <a:ext uri="{FF2B5EF4-FFF2-40B4-BE49-F238E27FC236}">
                <a16:creationId xmlns:a16="http://schemas.microsoft.com/office/drawing/2014/main" id="{CF0EB24A-60C7-BF72-24DB-A759BFDE4FB6}"/>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635000" y="697634"/>
            <a:ext cx="111125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4B372F70-8D22-56EA-400C-F03BDFAE346B}"/>
              </a:ext>
            </a:extLst>
          </p:cNvPr>
          <p:cNvPicPr>
            <a:picLocks noChangeAspect="1"/>
          </p:cNvPicPr>
          <p:nvPr userDrawn="1"/>
        </p:nvPicPr>
        <p:blipFill>
          <a:blip r:embed="rId4"/>
          <a:srcRect/>
          <a:stretch/>
        </p:blipFill>
        <p:spPr>
          <a:xfrm>
            <a:off x="5805377" y="0"/>
            <a:ext cx="6725589" cy="6004767"/>
          </a:xfrm>
          <a:prstGeom prst="rect">
            <a:avLst/>
          </a:prstGeom>
        </p:spPr>
      </p:pic>
    </p:spTree>
    <p:extLst>
      <p:ext uri="{BB962C8B-B14F-4D97-AF65-F5344CB8AC3E}">
        <p14:creationId xmlns:p14="http://schemas.microsoft.com/office/powerpoint/2010/main" val="31222630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Section Header">
    <p:bg>
      <p:bgPr>
        <a:solidFill>
          <a:schemeClr val="accent6"/>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885AE40-BAC1-88CE-4163-47D3AB102529}"/>
              </a:ext>
            </a:extLst>
          </p:cNvPr>
          <p:cNvSpPr>
            <a:spLocks noGrp="1"/>
          </p:cNvSpPr>
          <p:nvPr>
            <p:ph type="title" hasCustomPrompt="1"/>
          </p:nvPr>
        </p:nvSpPr>
        <p:spPr>
          <a:xfrm>
            <a:off x="6760029" y="1016783"/>
            <a:ext cx="4256441" cy="1325563"/>
          </a:xfrm>
        </p:spPr>
        <p:txBody>
          <a:bodyPr/>
          <a:lstStyle>
            <a:lvl1pPr>
              <a:defRPr sz="4400">
                <a:solidFill>
                  <a:schemeClr val="tx2"/>
                </a:solidFill>
              </a:defRPr>
            </a:lvl1pPr>
          </a:lstStyle>
          <a:p>
            <a:r>
              <a:rPr lang="en-GB"/>
              <a:t>Click to edit master title</a:t>
            </a:r>
            <a:endParaRPr lang="en-US"/>
          </a:p>
        </p:txBody>
      </p:sp>
      <p:pic>
        <p:nvPicPr>
          <p:cNvPr id="3" name="Picture 2" descr="A person wearing a blue scrubs and glasses&#10;&#10;AI-generated content may be incorrect.">
            <a:extLst>
              <a:ext uri="{FF2B5EF4-FFF2-40B4-BE49-F238E27FC236}">
                <a16:creationId xmlns:a16="http://schemas.microsoft.com/office/drawing/2014/main" id="{80293D84-F000-5146-38ED-5225691FCB84}"/>
              </a:ext>
            </a:extLst>
          </p:cNvPr>
          <p:cNvPicPr>
            <a:picLocks noChangeAspect="1"/>
          </p:cNvPicPr>
          <p:nvPr userDrawn="1"/>
        </p:nvPicPr>
        <p:blipFill>
          <a:blip r:embed="rId2"/>
          <a:stretch>
            <a:fillRect/>
          </a:stretch>
        </p:blipFill>
        <p:spPr>
          <a:xfrm>
            <a:off x="0" y="0"/>
            <a:ext cx="6311900" cy="6858000"/>
          </a:xfrm>
          <a:prstGeom prst="rect">
            <a:avLst/>
          </a:prstGeom>
        </p:spPr>
      </p:pic>
      <p:pic>
        <p:nvPicPr>
          <p:cNvPr id="7" name="Picture 6">
            <a:extLst>
              <a:ext uri="{FF2B5EF4-FFF2-40B4-BE49-F238E27FC236}">
                <a16:creationId xmlns:a16="http://schemas.microsoft.com/office/drawing/2014/main" id="{C35274BD-983B-E4D0-D384-E4EF86A2A884}"/>
              </a:ext>
            </a:extLst>
          </p:cNvPr>
          <p:cNvPicPr>
            <a:picLocks noChangeAspect="1"/>
          </p:cNvPicPr>
          <p:nvPr userDrawn="1"/>
        </p:nvPicPr>
        <p:blipFill>
          <a:blip r:embed="rId3"/>
          <a:stretch>
            <a:fillRect/>
          </a:stretch>
        </p:blipFill>
        <p:spPr>
          <a:xfrm>
            <a:off x="0" y="6629628"/>
            <a:ext cx="12192000" cy="222250"/>
          </a:xfrm>
          <a:prstGeom prst="rect">
            <a:avLst/>
          </a:prstGeom>
        </p:spPr>
      </p:pic>
      <p:pic>
        <p:nvPicPr>
          <p:cNvPr id="8" name="Picture 7">
            <a:extLst>
              <a:ext uri="{FF2B5EF4-FFF2-40B4-BE49-F238E27FC236}">
                <a16:creationId xmlns:a16="http://schemas.microsoft.com/office/drawing/2014/main" id="{5E00FEFF-26F5-B2F2-2ABF-3CD6DB05DEB2}"/>
              </a:ext>
            </a:extLst>
          </p:cNvPr>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5631366" y="1206821"/>
            <a:ext cx="945485" cy="945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16763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3_Section Header">
    <p:bg>
      <p:bgPr>
        <a:solidFill>
          <a:schemeClr val="accent6"/>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885AE40-BAC1-88CE-4163-47D3AB102529}"/>
              </a:ext>
            </a:extLst>
          </p:cNvPr>
          <p:cNvSpPr>
            <a:spLocks noGrp="1"/>
          </p:cNvSpPr>
          <p:nvPr>
            <p:ph type="title" hasCustomPrompt="1"/>
          </p:nvPr>
        </p:nvSpPr>
        <p:spPr>
          <a:xfrm>
            <a:off x="6760029" y="1016783"/>
            <a:ext cx="4256441" cy="1325563"/>
          </a:xfrm>
        </p:spPr>
        <p:txBody>
          <a:bodyPr/>
          <a:lstStyle>
            <a:lvl1pPr>
              <a:defRPr sz="4400">
                <a:solidFill>
                  <a:schemeClr val="tx2"/>
                </a:solidFill>
              </a:defRPr>
            </a:lvl1pPr>
          </a:lstStyle>
          <a:p>
            <a:r>
              <a:rPr lang="en-GB"/>
              <a:t>Click to edit master title</a:t>
            </a:r>
            <a:endParaRPr lang="en-US"/>
          </a:p>
        </p:txBody>
      </p:sp>
      <p:pic>
        <p:nvPicPr>
          <p:cNvPr id="3" name="Picture 2">
            <a:extLst>
              <a:ext uri="{FF2B5EF4-FFF2-40B4-BE49-F238E27FC236}">
                <a16:creationId xmlns:a16="http://schemas.microsoft.com/office/drawing/2014/main" id="{80293D84-F000-5146-38ED-5225691FCB84}"/>
              </a:ext>
            </a:extLst>
          </p:cNvPr>
          <p:cNvPicPr>
            <a:picLocks noChangeAspect="1"/>
          </p:cNvPicPr>
          <p:nvPr userDrawn="1"/>
        </p:nvPicPr>
        <p:blipFill>
          <a:blip r:embed="rId2"/>
          <a:srcRect/>
          <a:stretch/>
        </p:blipFill>
        <p:spPr>
          <a:xfrm>
            <a:off x="101600" y="0"/>
            <a:ext cx="6108700" cy="6858000"/>
          </a:xfrm>
          <a:prstGeom prst="rect">
            <a:avLst/>
          </a:prstGeom>
        </p:spPr>
      </p:pic>
      <p:pic>
        <p:nvPicPr>
          <p:cNvPr id="7" name="Picture 6">
            <a:extLst>
              <a:ext uri="{FF2B5EF4-FFF2-40B4-BE49-F238E27FC236}">
                <a16:creationId xmlns:a16="http://schemas.microsoft.com/office/drawing/2014/main" id="{C35274BD-983B-E4D0-D384-E4EF86A2A884}"/>
              </a:ext>
            </a:extLst>
          </p:cNvPr>
          <p:cNvPicPr>
            <a:picLocks noChangeAspect="1"/>
          </p:cNvPicPr>
          <p:nvPr userDrawn="1"/>
        </p:nvPicPr>
        <p:blipFill>
          <a:blip r:embed="rId3"/>
          <a:stretch>
            <a:fillRect/>
          </a:stretch>
        </p:blipFill>
        <p:spPr>
          <a:xfrm>
            <a:off x="0" y="6619237"/>
            <a:ext cx="11262732" cy="205310"/>
          </a:xfrm>
          <a:prstGeom prst="rect">
            <a:avLst/>
          </a:prstGeom>
        </p:spPr>
      </p:pic>
      <p:pic>
        <p:nvPicPr>
          <p:cNvPr id="8" name="Picture 7">
            <a:extLst>
              <a:ext uri="{FF2B5EF4-FFF2-40B4-BE49-F238E27FC236}">
                <a16:creationId xmlns:a16="http://schemas.microsoft.com/office/drawing/2014/main" id="{5E00FEFF-26F5-B2F2-2ABF-3CD6DB05DEB2}"/>
              </a:ext>
            </a:extLst>
          </p:cNvPr>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5631366" y="1206821"/>
            <a:ext cx="945485" cy="945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3132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2_Section Header">
    <p:bg>
      <p:bgPr>
        <a:solidFill>
          <a:schemeClr val="accent6"/>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885AE40-BAC1-88CE-4163-47D3AB102529}"/>
              </a:ext>
            </a:extLst>
          </p:cNvPr>
          <p:cNvSpPr>
            <a:spLocks noGrp="1"/>
          </p:cNvSpPr>
          <p:nvPr>
            <p:ph type="title" hasCustomPrompt="1"/>
          </p:nvPr>
        </p:nvSpPr>
        <p:spPr>
          <a:xfrm>
            <a:off x="6760029" y="1016783"/>
            <a:ext cx="4256441" cy="1325563"/>
          </a:xfrm>
        </p:spPr>
        <p:txBody>
          <a:bodyPr/>
          <a:lstStyle>
            <a:lvl1pPr>
              <a:defRPr sz="4400">
                <a:solidFill>
                  <a:schemeClr val="tx2"/>
                </a:solidFill>
              </a:defRPr>
            </a:lvl1pPr>
          </a:lstStyle>
          <a:p>
            <a:r>
              <a:rPr lang="en-GB"/>
              <a:t>Click to edit master title</a:t>
            </a:r>
            <a:endParaRPr lang="en-US"/>
          </a:p>
        </p:txBody>
      </p:sp>
    </p:spTree>
    <p:extLst>
      <p:ext uri="{BB962C8B-B14F-4D97-AF65-F5344CB8AC3E}">
        <p14:creationId xmlns:p14="http://schemas.microsoft.com/office/powerpoint/2010/main" val="41004872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1_Section Header">
    <p:bg>
      <p:bgPr>
        <a:solidFill>
          <a:srgbClr val="FF8500">
            <a:alpha val="50196"/>
          </a:srgbClr>
        </a:solidFill>
        <a:effectLst/>
      </p:bgPr>
    </p:bg>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F82E8329-3E53-F07A-BA1B-C4CF9EB39C3C}"/>
              </a:ext>
            </a:extLst>
          </p:cNvPr>
          <p:cNvPicPr>
            <a:picLocks noChangeAspect="1" noChangeArrowheads="1"/>
          </p:cNvPicPr>
          <p:nvPr userDrawn="1"/>
        </p:nvPicPr>
        <p:blipFill>
          <a:blip r:embed="rId2"/>
          <a:srcRect/>
          <a:stretch/>
        </p:blipFill>
        <p:spPr bwMode="auto">
          <a:xfrm>
            <a:off x="3175" y="1786"/>
            <a:ext cx="12185650" cy="6854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70581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9_Section Header">
    <p:bg>
      <p:bgPr>
        <a:solidFill>
          <a:schemeClr val="bg2">
            <a:alpha val="25000"/>
          </a:schemeClr>
        </a:solidFill>
        <a:effectLst/>
      </p:bgPr>
    </p:bg>
    <p:spTree>
      <p:nvGrpSpPr>
        <p:cNvPr id="1" name=""/>
        <p:cNvGrpSpPr/>
        <p:nvPr/>
      </p:nvGrpSpPr>
      <p:grpSpPr>
        <a:xfrm>
          <a:off x="0" y="0"/>
          <a:ext cx="0" cy="0"/>
          <a:chOff x="0" y="0"/>
          <a:chExt cx="0" cy="0"/>
        </a:xfrm>
      </p:grpSpPr>
      <p:pic>
        <p:nvPicPr>
          <p:cNvPr id="7" name="Picture 6" descr="A collage of two people&#10;&#10;AI-generated content may be incorrect.">
            <a:extLst>
              <a:ext uri="{FF2B5EF4-FFF2-40B4-BE49-F238E27FC236}">
                <a16:creationId xmlns:a16="http://schemas.microsoft.com/office/drawing/2014/main" id="{78F8B4A9-6252-1FEA-355E-1BA6C4278C2D}"/>
              </a:ext>
            </a:extLst>
          </p:cNvPr>
          <p:cNvPicPr>
            <a:picLocks noChangeAspect="1"/>
          </p:cNvPicPr>
          <p:nvPr userDrawn="1"/>
        </p:nvPicPr>
        <p:blipFill>
          <a:blip r:embed="rId2"/>
          <a:stretch>
            <a:fillRect/>
          </a:stretch>
        </p:blipFill>
        <p:spPr>
          <a:xfrm>
            <a:off x="0" y="0"/>
            <a:ext cx="12224658" cy="6858000"/>
          </a:xfrm>
          <a:prstGeom prst="rect">
            <a:avLst/>
          </a:prstGeom>
        </p:spPr>
      </p:pic>
      <p:sp>
        <p:nvSpPr>
          <p:cNvPr id="5" name="Title 1">
            <a:extLst>
              <a:ext uri="{FF2B5EF4-FFF2-40B4-BE49-F238E27FC236}">
                <a16:creationId xmlns:a16="http://schemas.microsoft.com/office/drawing/2014/main" id="{A85C774E-56E5-5023-2F27-43D9E3F2012C}"/>
              </a:ext>
            </a:extLst>
          </p:cNvPr>
          <p:cNvSpPr>
            <a:spLocks noGrp="1"/>
          </p:cNvSpPr>
          <p:nvPr>
            <p:ph type="title"/>
          </p:nvPr>
        </p:nvSpPr>
        <p:spPr>
          <a:xfrm>
            <a:off x="832757" y="755526"/>
            <a:ext cx="5263243" cy="893660"/>
          </a:xfrm>
        </p:spPr>
        <p:txBody>
          <a:bodyPr/>
          <a:lstStyle>
            <a:lvl1pPr>
              <a:defRPr sz="4400">
                <a:solidFill>
                  <a:schemeClr val="tx2"/>
                </a:solidFill>
              </a:defRPr>
            </a:lvl1pPr>
          </a:lstStyle>
          <a:p>
            <a:r>
              <a:rPr lang="en-GB"/>
              <a:t>Click to edit</a:t>
            </a:r>
            <a:endParaRPr lang="en-US"/>
          </a:p>
        </p:txBody>
      </p:sp>
    </p:spTree>
    <p:extLst>
      <p:ext uri="{BB962C8B-B14F-4D97-AF65-F5344CB8AC3E}">
        <p14:creationId xmlns:p14="http://schemas.microsoft.com/office/powerpoint/2010/main" val="28837714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0_Section Header">
    <p:bg>
      <p:bgPr>
        <a:solidFill>
          <a:schemeClr val="bg2">
            <a:alpha val="25000"/>
          </a:schemeClr>
        </a:solidFill>
        <a:effectLst/>
      </p:bgPr>
    </p:bg>
    <p:spTree>
      <p:nvGrpSpPr>
        <p:cNvPr id="1" name=""/>
        <p:cNvGrpSpPr/>
        <p:nvPr/>
      </p:nvGrpSpPr>
      <p:grpSpPr>
        <a:xfrm>
          <a:off x="0" y="0"/>
          <a:ext cx="0" cy="0"/>
          <a:chOff x="0" y="0"/>
          <a:chExt cx="0" cy="0"/>
        </a:xfrm>
      </p:grpSpPr>
      <p:pic>
        <p:nvPicPr>
          <p:cNvPr id="5" name="Picture 4" descr="A group of people in a letter u&#10;&#10;AI-generated content may be incorrect.">
            <a:extLst>
              <a:ext uri="{FF2B5EF4-FFF2-40B4-BE49-F238E27FC236}">
                <a16:creationId xmlns:a16="http://schemas.microsoft.com/office/drawing/2014/main" id="{AB688767-5997-B0BD-3716-745AB2835CE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EE3C6340-91E5-033D-9CF7-22D8CF1F1983}"/>
              </a:ext>
            </a:extLst>
          </p:cNvPr>
          <p:cNvSpPr>
            <a:spLocks noGrp="1"/>
          </p:cNvSpPr>
          <p:nvPr>
            <p:ph type="title"/>
          </p:nvPr>
        </p:nvSpPr>
        <p:spPr>
          <a:xfrm>
            <a:off x="832757" y="652287"/>
            <a:ext cx="3812985" cy="893660"/>
          </a:xfrm>
        </p:spPr>
        <p:txBody>
          <a:bodyPr/>
          <a:lstStyle>
            <a:lvl1pPr>
              <a:defRPr sz="3400">
                <a:solidFill>
                  <a:schemeClr val="tx2"/>
                </a:solidFill>
              </a:defRPr>
            </a:lvl1pPr>
          </a:lstStyle>
          <a:p>
            <a:r>
              <a:rPr lang="en-GB"/>
              <a:t>Click to edit</a:t>
            </a:r>
            <a:endParaRPr lang="en-US"/>
          </a:p>
        </p:txBody>
      </p:sp>
    </p:spTree>
    <p:extLst>
      <p:ext uri="{BB962C8B-B14F-4D97-AF65-F5344CB8AC3E}">
        <p14:creationId xmlns:p14="http://schemas.microsoft.com/office/powerpoint/2010/main" val="18945766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1_Section Header">
    <p:bg>
      <p:bgPr>
        <a:solidFill>
          <a:schemeClr val="accent6"/>
        </a:solidFill>
        <a:effectLst/>
      </p:bgPr>
    </p:bg>
    <p:spTree>
      <p:nvGrpSpPr>
        <p:cNvPr id="1" name=""/>
        <p:cNvGrpSpPr/>
        <p:nvPr/>
      </p:nvGrpSpPr>
      <p:grpSpPr>
        <a:xfrm>
          <a:off x="0" y="0"/>
          <a:ext cx="0" cy="0"/>
          <a:chOff x="0" y="0"/>
          <a:chExt cx="0" cy="0"/>
        </a:xfrm>
      </p:grpSpPr>
      <p:pic>
        <p:nvPicPr>
          <p:cNvPr id="3" name="Picture 8">
            <a:extLst>
              <a:ext uri="{FF2B5EF4-FFF2-40B4-BE49-F238E27FC236}">
                <a16:creationId xmlns:a16="http://schemas.microsoft.com/office/drawing/2014/main" id="{B617D115-4145-B5AB-0226-F686CB54170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966" y="6663798"/>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a:extLst>
              <a:ext uri="{FF2B5EF4-FFF2-40B4-BE49-F238E27FC236}">
                <a16:creationId xmlns:a16="http://schemas.microsoft.com/office/drawing/2014/main" id="{F796D7DD-2B9C-5FDB-A695-3D1BE48D7DA7}"/>
              </a:ext>
            </a:extLst>
          </p:cNvPr>
          <p:cNvSpPr>
            <a:spLocks noGrp="1"/>
          </p:cNvSpPr>
          <p:nvPr>
            <p:ph type="title"/>
          </p:nvPr>
        </p:nvSpPr>
        <p:spPr>
          <a:xfrm>
            <a:off x="816791" y="947255"/>
            <a:ext cx="5263243" cy="893660"/>
          </a:xfrm>
        </p:spPr>
        <p:txBody>
          <a:bodyPr/>
          <a:lstStyle>
            <a:lvl1pPr>
              <a:defRPr sz="4400">
                <a:solidFill>
                  <a:schemeClr val="tx2"/>
                </a:solidFill>
              </a:defRPr>
            </a:lvl1pPr>
          </a:lstStyle>
          <a:p>
            <a:r>
              <a:rPr lang="en-GB"/>
              <a:t>Click to edit</a:t>
            </a:r>
            <a:endParaRPr lang="en-US"/>
          </a:p>
        </p:txBody>
      </p:sp>
      <p:pic>
        <p:nvPicPr>
          <p:cNvPr id="6" name="Picture 5" descr="A screenshot of a cell phone&#10;&#10;AI-generated content may be incorrect.">
            <a:extLst>
              <a:ext uri="{FF2B5EF4-FFF2-40B4-BE49-F238E27FC236}">
                <a16:creationId xmlns:a16="http://schemas.microsoft.com/office/drawing/2014/main" id="{6DDF783A-8906-6B3A-3B55-E2203606B249}"/>
              </a:ext>
            </a:extLst>
          </p:cNvPr>
          <p:cNvPicPr>
            <a:picLocks noChangeAspect="1"/>
          </p:cNvPicPr>
          <p:nvPr userDrawn="1"/>
        </p:nvPicPr>
        <p:blipFill>
          <a:blip r:embed="rId3"/>
          <a:stretch>
            <a:fillRect/>
          </a:stretch>
        </p:blipFill>
        <p:spPr>
          <a:xfrm>
            <a:off x="5177811" y="0"/>
            <a:ext cx="6673850" cy="6858000"/>
          </a:xfrm>
          <a:prstGeom prst="rect">
            <a:avLst/>
          </a:prstGeom>
        </p:spPr>
      </p:pic>
    </p:spTree>
    <p:extLst>
      <p:ext uri="{BB962C8B-B14F-4D97-AF65-F5344CB8AC3E}">
        <p14:creationId xmlns:p14="http://schemas.microsoft.com/office/powerpoint/2010/main" val="27057088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2_Section Header">
    <p:bg>
      <p:bgPr>
        <a:solidFill>
          <a:schemeClr val="bg2">
            <a:alpha val="25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50D4ABD-53A0-0DCF-4BCD-71DA7A5644D7}"/>
              </a:ext>
            </a:extLst>
          </p:cNvPr>
          <p:cNvSpPr>
            <a:spLocks noGrp="1"/>
          </p:cNvSpPr>
          <p:nvPr>
            <p:ph type="title"/>
          </p:nvPr>
        </p:nvSpPr>
        <p:spPr>
          <a:xfrm>
            <a:off x="816791" y="947255"/>
            <a:ext cx="5263243" cy="893660"/>
          </a:xfrm>
        </p:spPr>
        <p:txBody>
          <a:bodyPr/>
          <a:lstStyle>
            <a:lvl1pPr>
              <a:defRPr sz="4400">
                <a:solidFill>
                  <a:schemeClr val="tx2"/>
                </a:solidFill>
              </a:defRPr>
            </a:lvl1pPr>
          </a:lstStyle>
          <a:p>
            <a:r>
              <a:rPr lang="en-GB"/>
              <a:t>Click to edit</a:t>
            </a:r>
            <a:endParaRPr lang="en-US"/>
          </a:p>
        </p:txBody>
      </p:sp>
      <p:pic>
        <p:nvPicPr>
          <p:cNvPr id="4" name="Picture 3" descr="A person smiling in a blue shirt&#10;&#10;AI-generated content may be incorrect.">
            <a:extLst>
              <a:ext uri="{FF2B5EF4-FFF2-40B4-BE49-F238E27FC236}">
                <a16:creationId xmlns:a16="http://schemas.microsoft.com/office/drawing/2014/main" id="{9D9B62BE-2FC2-33ED-DE34-BF0653C9252A}"/>
              </a:ext>
            </a:extLst>
          </p:cNvPr>
          <p:cNvPicPr>
            <a:picLocks noChangeAspect="1"/>
          </p:cNvPicPr>
          <p:nvPr userDrawn="1"/>
        </p:nvPicPr>
        <p:blipFill>
          <a:blip r:embed="rId2"/>
          <a:srcRect t="23855" b="18912"/>
          <a:stretch/>
        </p:blipFill>
        <p:spPr>
          <a:xfrm>
            <a:off x="1617784" y="0"/>
            <a:ext cx="12918831" cy="6858000"/>
          </a:xfrm>
          <a:prstGeom prst="rect">
            <a:avLst/>
          </a:prstGeom>
        </p:spPr>
      </p:pic>
      <p:pic>
        <p:nvPicPr>
          <p:cNvPr id="7" name="Picture 6" descr="A pink and black corner&#10;&#10;AI-generated content may be incorrect.">
            <a:extLst>
              <a:ext uri="{FF2B5EF4-FFF2-40B4-BE49-F238E27FC236}">
                <a16:creationId xmlns:a16="http://schemas.microsoft.com/office/drawing/2014/main" id="{A3DD891D-ADBA-9D89-0F27-DA803E01D565}"/>
              </a:ext>
            </a:extLst>
          </p:cNvPr>
          <p:cNvPicPr>
            <a:picLocks noChangeAspect="1"/>
          </p:cNvPicPr>
          <p:nvPr userDrawn="1"/>
        </p:nvPicPr>
        <p:blipFill>
          <a:blip r:embed="rId3"/>
          <a:stretch>
            <a:fillRect/>
          </a:stretch>
        </p:blipFill>
        <p:spPr>
          <a:xfrm>
            <a:off x="-3057721" y="562317"/>
            <a:ext cx="4036308" cy="4689621"/>
          </a:xfrm>
          <a:prstGeom prst="rect">
            <a:avLst/>
          </a:prstGeom>
        </p:spPr>
      </p:pic>
    </p:spTree>
    <p:extLst>
      <p:ext uri="{BB962C8B-B14F-4D97-AF65-F5344CB8AC3E}">
        <p14:creationId xmlns:p14="http://schemas.microsoft.com/office/powerpoint/2010/main" val="34347930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0_Section Header">
    <p:bg>
      <p:bgPr>
        <a:solidFill>
          <a:schemeClr val="bg2">
            <a:alpha val="25000"/>
          </a:schemeClr>
        </a:solidFill>
        <a:effectLst/>
      </p:bgPr>
    </p:bg>
    <p:spTree>
      <p:nvGrpSpPr>
        <p:cNvPr id="1" name=""/>
        <p:cNvGrpSpPr/>
        <p:nvPr/>
      </p:nvGrpSpPr>
      <p:grpSpPr>
        <a:xfrm>
          <a:off x="0" y="0"/>
          <a:ext cx="0" cy="0"/>
          <a:chOff x="0" y="0"/>
          <a:chExt cx="0" cy="0"/>
        </a:xfrm>
      </p:grpSpPr>
      <p:pic>
        <p:nvPicPr>
          <p:cNvPr id="5" name="Picture 4" descr="A person in a blue scrubs&#10;&#10;AI-generated content may be incorrect.">
            <a:extLst>
              <a:ext uri="{FF2B5EF4-FFF2-40B4-BE49-F238E27FC236}">
                <a16:creationId xmlns:a16="http://schemas.microsoft.com/office/drawing/2014/main" id="{A89E23D3-2BA2-F10F-8B96-19B779DB64FF}"/>
              </a:ext>
            </a:extLst>
          </p:cNvPr>
          <p:cNvPicPr>
            <a:picLocks noChangeAspect="1"/>
          </p:cNvPicPr>
          <p:nvPr userDrawn="1"/>
        </p:nvPicPr>
        <p:blipFill>
          <a:blip r:embed="rId2"/>
          <a:stretch>
            <a:fillRect/>
          </a:stretch>
        </p:blipFill>
        <p:spPr>
          <a:xfrm>
            <a:off x="1" y="14748"/>
            <a:ext cx="12206748" cy="6858001"/>
          </a:xfrm>
          <a:prstGeom prst="rect">
            <a:avLst/>
          </a:prstGeom>
        </p:spPr>
      </p:pic>
      <p:sp>
        <p:nvSpPr>
          <p:cNvPr id="3" name="Title 1">
            <a:extLst>
              <a:ext uri="{FF2B5EF4-FFF2-40B4-BE49-F238E27FC236}">
                <a16:creationId xmlns:a16="http://schemas.microsoft.com/office/drawing/2014/main" id="{450D4ABD-53A0-0DCF-4BCD-71DA7A5644D7}"/>
              </a:ext>
            </a:extLst>
          </p:cNvPr>
          <p:cNvSpPr>
            <a:spLocks noGrp="1"/>
          </p:cNvSpPr>
          <p:nvPr>
            <p:ph type="title"/>
          </p:nvPr>
        </p:nvSpPr>
        <p:spPr>
          <a:xfrm>
            <a:off x="816791" y="947255"/>
            <a:ext cx="5263243" cy="893660"/>
          </a:xfrm>
        </p:spPr>
        <p:txBody>
          <a:bodyPr/>
          <a:lstStyle>
            <a:lvl1pPr>
              <a:defRPr sz="4400">
                <a:solidFill>
                  <a:schemeClr val="tx2"/>
                </a:solidFill>
              </a:defRPr>
            </a:lvl1pPr>
          </a:lstStyle>
          <a:p>
            <a:r>
              <a:rPr lang="en-GB"/>
              <a:t>Click to edit</a:t>
            </a:r>
            <a:endParaRPr lang="en-US"/>
          </a:p>
        </p:txBody>
      </p:sp>
    </p:spTree>
    <p:extLst>
      <p:ext uri="{BB962C8B-B14F-4D97-AF65-F5344CB8AC3E}">
        <p14:creationId xmlns:p14="http://schemas.microsoft.com/office/powerpoint/2010/main" val="2106123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3_Section Header">
    <p:bg>
      <p:bgPr>
        <a:solidFill>
          <a:schemeClr val="bg2">
            <a:alpha val="25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7568235-2163-1A8D-E885-8AAF28A7A58F}"/>
              </a:ext>
            </a:extLst>
          </p:cNvPr>
          <p:cNvSpPr>
            <a:spLocks noGrp="1"/>
          </p:cNvSpPr>
          <p:nvPr>
            <p:ph type="title"/>
          </p:nvPr>
        </p:nvSpPr>
        <p:spPr>
          <a:xfrm>
            <a:off x="1268361" y="1079991"/>
            <a:ext cx="4827639" cy="704564"/>
          </a:xfrm>
        </p:spPr>
        <p:txBody>
          <a:bodyPr/>
          <a:lstStyle>
            <a:lvl1pPr>
              <a:defRPr sz="4400">
                <a:solidFill>
                  <a:schemeClr val="tx2"/>
                </a:solidFill>
              </a:defRPr>
            </a:lvl1pPr>
          </a:lstStyle>
          <a:p>
            <a:r>
              <a:rPr lang="en-GB"/>
              <a:t>Click to edit</a:t>
            </a:r>
            <a:endParaRPr lang="en-US"/>
          </a:p>
        </p:txBody>
      </p:sp>
      <p:pic>
        <p:nvPicPr>
          <p:cNvPr id="4" name="Picture 3" descr="A group of colorful circles&#10;&#10;AI-generated content may be incorrect.">
            <a:extLst>
              <a:ext uri="{FF2B5EF4-FFF2-40B4-BE49-F238E27FC236}">
                <a16:creationId xmlns:a16="http://schemas.microsoft.com/office/drawing/2014/main" id="{5F20D9A9-F6CB-69E3-1355-0C5A0E11C891}"/>
              </a:ext>
            </a:extLst>
          </p:cNvPr>
          <p:cNvPicPr>
            <a:picLocks noChangeAspect="1"/>
          </p:cNvPicPr>
          <p:nvPr userDrawn="1"/>
        </p:nvPicPr>
        <p:blipFill>
          <a:blip r:embed="rId2"/>
          <a:srcRect t="11491" r="5842" b="15450"/>
          <a:stretch/>
        </p:blipFill>
        <p:spPr>
          <a:xfrm>
            <a:off x="2744350" y="0"/>
            <a:ext cx="9447650" cy="6858000"/>
          </a:xfrm>
          <a:prstGeom prst="rect">
            <a:avLst/>
          </a:prstGeom>
        </p:spPr>
      </p:pic>
      <p:pic>
        <p:nvPicPr>
          <p:cNvPr id="7" name="Picture 6" descr="A pink and black corner&#10;&#10;AI-generated content may be incorrect.">
            <a:extLst>
              <a:ext uri="{FF2B5EF4-FFF2-40B4-BE49-F238E27FC236}">
                <a16:creationId xmlns:a16="http://schemas.microsoft.com/office/drawing/2014/main" id="{EE889DC2-09DE-32B5-E43C-A5CA863A62EF}"/>
              </a:ext>
            </a:extLst>
          </p:cNvPr>
          <p:cNvPicPr>
            <a:picLocks noChangeAspect="1"/>
          </p:cNvPicPr>
          <p:nvPr userDrawn="1"/>
        </p:nvPicPr>
        <p:blipFill>
          <a:blip r:embed="rId3"/>
          <a:srcRect l="65496"/>
          <a:stretch/>
        </p:blipFill>
        <p:spPr>
          <a:xfrm>
            <a:off x="0" y="728754"/>
            <a:ext cx="1064302" cy="3583883"/>
          </a:xfrm>
          <a:prstGeom prst="rect">
            <a:avLst/>
          </a:prstGeom>
        </p:spPr>
      </p:pic>
    </p:spTree>
    <p:extLst>
      <p:ext uri="{BB962C8B-B14F-4D97-AF65-F5344CB8AC3E}">
        <p14:creationId xmlns:p14="http://schemas.microsoft.com/office/powerpoint/2010/main" val="19104376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4_Section Header">
    <p:bg>
      <p:bgPr>
        <a:solidFill>
          <a:schemeClr val="bg2">
            <a:alpha val="2500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38D1EE9-D88C-7DCC-B957-111AE615D893}"/>
              </a:ext>
            </a:extLst>
          </p:cNvPr>
          <p:cNvSpPr/>
          <p:nvPr userDrawn="1"/>
        </p:nvSpPr>
        <p:spPr>
          <a:xfrm>
            <a:off x="0" y="0"/>
            <a:ext cx="6096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97755D1-DD01-CB9B-0354-4E829F8B7D66}"/>
              </a:ext>
            </a:extLst>
          </p:cNvPr>
          <p:cNvPicPr>
            <a:picLocks noChangeAspect="1"/>
          </p:cNvPicPr>
          <p:nvPr userDrawn="1"/>
        </p:nvPicPr>
        <p:blipFill>
          <a:blip r:embed="rId2"/>
          <a:srcRect/>
          <a:stretch/>
        </p:blipFill>
        <p:spPr>
          <a:xfrm>
            <a:off x="29499" y="14749"/>
            <a:ext cx="8235951" cy="6858001"/>
          </a:xfrm>
          <a:prstGeom prst="rect">
            <a:avLst/>
          </a:prstGeom>
        </p:spPr>
      </p:pic>
      <p:sp>
        <p:nvSpPr>
          <p:cNvPr id="5" name="Title 1">
            <a:extLst>
              <a:ext uri="{FF2B5EF4-FFF2-40B4-BE49-F238E27FC236}">
                <a16:creationId xmlns:a16="http://schemas.microsoft.com/office/drawing/2014/main" id="{E9F19961-E6B8-891B-B5D4-BB4DD951AACA}"/>
              </a:ext>
            </a:extLst>
          </p:cNvPr>
          <p:cNvSpPr>
            <a:spLocks noGrp="1"/>
          </p:cNvSpPr>
          <p:nvPr>
            <p:ph type="title"/>
          </p:nvPr>
        </p:nvSpPr>
        <p:spPr>
          <a:xfrm>
            <a:off x="6533535" y="726030"/>
            <a:ext cx="5029201" cy="704564"/>
          </a:xfrm>
        </p:spPr>
        <p:txBody>
          <a:bodyPr/>
          <a:lstStyle>
            <a:lvl1pPr>
              <a:defRPr sz="4400">
                <a:solidFill>
                  <a:schemeClr val="tx2"/>
                </a:solidFill>
              </a:defRPr>
            </a:lvl1pPr>
          </a:lstStyle>
          <a:p>
            <a:r>
              <a:rPr lang="en-GB"/>
              <a:t>Click to edit</a:t>
            </a:r>
            <a:endParaRPr lang="en-US"/>
          </a:p>
        </p:txBody>
      </p:sp>
      <p:pic>
        <p:nvPicPr>
          <p:cNvPr id="2" name="Picture 8">
            <a:extLst>
              <a:ext uri="{FF2B5EF4-FFF2-40B4-BE49-F238E27FC236}">
                <a16:creationId xmlns:a16="http://schemas.microsoft.com/office/drawing/2014/main" id="{36B55EF5-0DEE-5104-A757-6C9BD12C45A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259" y="6687244"/>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52551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6_Section Header">
    <p:bg>
      <p:bgPr>
        <a:solidFill>
          <a:schemeClr val="bg2">
            <a:alpha val="2500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38D1EE9-D88C-7DCC-B957-111AE615D893}"/>
              </a:ext>
            </a:extLst>
          </p:cNvPr>
          <p:cNvSpPr/>
          <p:nvPr userDrawn="1"/>
        </p:nvSpPr>
        <p:spPr>
          <a:xfrm>
            <a:off x="0" y="0"/>
            <a:ext cx="6096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97755D1-DD01-CB9B-0354-4E829F8B7D66}"/>
              </a:ext>
            </a:extLst>
          </p:cNvPr>
          <p:cNvPicPr>
            <a:picLocks noChangeAspect="1"/>
          </p:cNvPicPr>
          <p:nvPr userDrawn="1"/>
        </p:nvPicPr>
        <p:blipFill>
          <a:blip r:embed="rId2"/>
          <a:srcRect/>
          <a:stretch/>
        </p:blipFill>
        <p:spPr>
          <a:xfrm>
            <a:off x="29499" y="14749"/>
            <a:ext cx="8235951" cy="6858000"/>
          </a:xfrm>
          <a:prstGeom prst="rect">
            <a:avLst/>
          </a:prstGeom>
        </p:spPr>
      </p:pic>
      <p:sp>
        <p:nvSpPr>
          <p:cNvPr id="5" name="Title 1">
            <a:extLst>
              <a:ext uri="{FF2B5EF4-FFF2-40B4-BE49-F238E27FC236}">
                <a16:creationId xmlns:a16="http://schemas.microsoft.com/office/drawing/2014/main" id="{E9F19961-E6B8-891B-B5D4-BB4DD951AACA}"/>
              </a:ext>
            </a:extLst>
          </p:cNvPr>
          <p:cNvSpPr>
            <a:spLocks noGrp="1"/>
          </p:cNvSpPr>
          <p:nvPr>
            <p:ph type="title"/>
          </p:nvPr>
        </p:nvSpPr>
        <p:spPr>
          <a:xfrm>
            <a:off x="6533535" y="726030"/>
            <a:ext cx="5029201" cy="704564"/>
          </a:xfrm>
        </p:spPr>
        <p:txBody>
          <a:bodyPr/>
          <a:lstStyle>
            <a:lvl1pPr>
              <a:defRPr sz="4400">
                <a:solidFill>
                  <a:schemeClr val="tx2"/>
                </a:solidFill>
              </a:defRPr>
            </a:lvl1pPr>
          </a:lstStyle>
          <a:p>
            <a:r>
              <a:rPr lang="en-GB"/>
              <a:t>Click to edit</a:t>
            </a:r>
            <a:endParaRPr lang="en-US"/>
          </a:p>
        </p:txBody>
      </p:sp>
    </p:spTree>
    <p:extLst>
      <p:ext uri="{BB962C8B-B14F-4D97-AF65-F5344CB8AC3E}">
        <p14:creationId xmlns:p14="http://schemas.microsoft.com/office/powerpoint/2010/main" val="27199143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5_Section Header">
    <p:bg>
      <p:bgPr>
        <a:solidFill>
          <a:schemeClr val="bg2">
            <a:alpha val="2500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38D1EE9-D88C-7DCC-B957-111AE615D893}"/>
              </a:ext>
            </a:extLst>
          </p:cNvPr>
          <p:cNvSpPr/>
          <p:nvPr userDrawn="1"/>
        </p:nvSpPr>
        <p:spPr>
          <a:xfrm>
            <a:off x="0" y="0"/>
            <a:ext cx="6096000"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E9F19961-E6B8-891B-B5D4-BB4DD951AACA}"/>
              </a:ext>
            </a:extLst>
          </p:cNvPr>
          <p:cNvSpPr>
            <a:spLocks noGrp="1"/>
          </p:cNvSpPr>
          <p:nvPr>
            <p:ph type="title"/>
          </p:nvPr>
        </p:nvSpPr>
        <p:spPr>
          <a:xfrm>
            <a:off x="6533535" y="726030"/>
            <a:ext cx="5029201" cy="704564"/>
          </a:xfrm>
        </p:spPr>
        <p:txBody>
          <a:bodyPr/>
          <a:lstStyle>
            <a:lvl1pPr>
              <a:defRPr sz="4400">
                <a:solidFill>
                  <a:schemeClr val="tx2"/>
                </a:solidFill>
              </a:defRPr>
            </a:lvl1pPr>
          </a:lstStyle>
          <a:p>
            <a:r>
              <a:rPr lang="en-GB"/>
              <a:t>Click to edit</a:t>
            </a:r>
            <a:endParaRPr lang="en-US"/>
          </a:p>
        </p:txBody>
      </p:sp>
      <p:pic>
        <p:nvPicPr>
          <p:cNvPr id="2" name="Picture 1">
            <a:extLst>
              <a:ext uri="{FF2B5EF4-FFF2-40B4-BE49-F238E27FC236}">
                <a16:creationId xmlns:a16="http://schemas.microsoft.com/office/drawing/2014/main" id="{361DAE18-9989-8D1E-B079-46847E0FA124}"/>
              </a:ext>
            </a:extLst>
          </p:cNvPr>
          <p:cNvPicPr>
            <a:picLocks noChangeAspect="1"/>
          </p:cNvPicPr>
          <p:nvPr userDrawn="1"/>
        </p:nvPicPr>
        <p:blipFill>
          <a:blip r:embed="rId2"/>
          <a:srcRect/>
          <a:stretch/>
        </p:blipFill>
        <p:spPr>
          <a:xfrm>
            <a:off x="29499" y="14749"/>
            <a:ext cx="8235951" cy="6858000"/>
          </a:xfrm>
          <a:prstGeom prst="rect">
            <a:avLst/>
          </a:prstGeom>
        </p:spPr>
      </p:pic>
      <p:pic>
        <p:nvPicPr>
          <p:cNvPr id="3" name="Picture 8">
            <a:extLst>
              <a:ext uri="{FF2B5EF4-FFF2-40B4-BE49-F238E27FC236}">
                <a16:creationId xmlns:a16="http://schemas.microsoft.com/office/drawing/2014/main" id="{C549432C-CE81-0B1D-86FC-5DA4DE5D5F96}"/>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1259" y="6687244"/>
            <a:ext cx="12192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31135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7_Section Header">
    <p:bg>
      <p:bgPr>
        <a:solidFill>
          <a:schemeClr val="bg2">
            <a:alpha val="2500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38D1EE9-D88C-7DCC-B957-111AE615D893}"/>
              </a:ext>
            </a:extLst>
          </p:cNvPr>
          <p:cNvSpPr/>
          <p:nvPr userDrawn="1"/>
        </p:nvSpPr>
        <p:spPr>
          <a:xfrm>
            <a:off x="0" y="0"/>
            <a:ext cx="6096000"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E9F19961-E6B8-891B-B5D4-BB4DD951AACA}"/>
              </a:ext>
            </a:extLst>
          </p:cNvPr>
          <p:cNvSpPr>
            <a:spLocks noGrp="1"/>
          </p:cNvSpPr>
          <p:nvPr>
            <p:ph type="title"/>
          </p:nvPr>
        </p:nvSpPr>
        <p:spPr>
          <a:xfrm>
            <a:off x="6533535" y="726030"/>
            <a:ext cx="5029201" cy="704564"/>
          </a:xfrm>
        </p:spPr>
        <p:txBody>
          <a:bodyPr/>
          <a:lstStyle>
            <a:lvl1pPr>
              <a:defRPr sz="4400">
                <a:solidFill>
                  <a:schemeClr val="tx2"/>
                </a:solidFill>
              </a:defRPr>
            </a:lvl1pPr>
          </a:lstStyle>
          <a:p>
            <a:r>
              <a:rPr lang="en-GB"/>
              <a:t>Click to edit</a:t>
            </a:r>
            <a:endParaRPr lang="en-US"/>
          </a:p>
        </p:txBody>
      </p:sp>
      <p:pic>
        <p:nvPicPr>
          <p:cNvPr id="2" name="Picture 1">
            <a:extLst>
              <a:ext uri="{FF2B5EF4-FFF2-40B4-BE49-F238E27FC236}">
                <a16:creationId xmlns:a16="http://schemas.microsoft.com/office/drawing/2014/main" id="{361DAE18-9989-8D1E-B079-46847E0FA124}"/>
              </a:ext>
            </a:extLst>
          </p:cNvPr>
          <p:cNvPicPr>
            <a:picLocks noChangeAspect="1"/>
          </p:cNvPicPr>
          <p:nvPr userDrawn="1"/>
        </p:nvPicPr>
        <p:blipFill>
          <a:blip r:embed="rId2"/>
          <a:srcRect/>
          <a:stretch/>
        </p:blipFill>
        <p:spPr>
          <a:xfrm>
            <a:off x="29499" y="14749"/>
            <a:ext cx="8235950" cy="6858000"/>
          </a:xfrm>
          <a:prstGeom prst="rect">
            <a:avLst/>
          </a:prstGeom>
        </p:spPr>
      </p:pic>
    </p:spTree>
    <p:extLst>
      <p:ext uri="{BB962C8B-B14F-4D97-AF65-F5344CB8AC3E}">
        <p14:creationId xmlns:p14="http://schemas.microsoft.com/office/powerpoint/2010/main" val="31712068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5_Section Header">
    <p:bg>
      <p:bgPr>
        <a:solidFill>
          <a:schemeClr val="accent6"/>
        </a:solidFill>
        <a:effectLst/>
      </p:bgPr>
    </p:bg>
    <p:spTree>
      <p:nvGrpSpPr>
        <p:cNvPr id="1" name=""/>
        <p:cNvGrpSpPr/>
        <p:nvPr/>
      </p:nvGrpSpPr>
      <p:grpSpPr>
        <a:xfrm>
          <a:off x="0" y="0"/>
          <a:ext cx="0" cy="0"/>
          <a:chOff x="0" y="0"/>
          <a:chExt cx="0" cy="0"/>
        </a:xfrm>
      </p:grpSpPr>
      <p:pic>
        <p:nvPicPr>
          <p:cNvPr id="4" name="Picture 3" descr="A colorful intertwined knot&#10;&#10;AI-generated content may be incorrect.">
            <a:extLst>
              <a:ext uri="{FF2B5EF4-FFF2-40B4-BE49-F238E27FC236}">
                <a16:creationId xmlns:a16="http://schemas.microsoft.com/office/drawing/2014/main" id="{471B6946-FCEE-98AC-2391-7AB2BA5CB7C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7659" y="1000391"/>
            <a:ext cx="941995" cy="940169"/>
          </a:xfrm>
          <a:prstGeom prst="rect">
            <a:avLst/>
          </a:prstGeom>
        </p:spPr>
      </p:pic>
      <p:sp>
        <p:nvSpPr>
          <p:cNvPr id="5" name="Title 1">
            <a:extLst>
              <a:ext uri="{FF2B5EF4-FFF2-40B4-BE49-F238E27FC236}">
                <a16:creationId xmlns:a16="http://schemas.microsoft.com/office/drawing/2014/main" id="{DEA900C1-DF79-4401-615D-7BF0F91ED583}"/>
              </a:ext>
            </a:extLst>
          </p:cNvPr>
          <p:cNvSpPr>
            <a:spLocks noGrp="1"/>
          </p:cNvSpPr>
          <p:nvPr>
            <p:ph type="title"/>
          </p:nvPr>
        </p:nvSpPr>
        <p:spPr>
          <a:xfrm>
            <a:off x="954212" y="2546740"/>
            <a:ext cx="5029201" cy="704564"/>
          </a:xfrm>
        </p:spPr>
        <p:txBody>
          <a:bodyPr/>
          <a:lstStyle>
            <a:lvl1pPr>
              <a:defRPr sz="4400">
                <a:solidFill>
                  <a:schemeClr val="tx2"/>
                </a:solidFill>
              </a:defRPr>
            </a:lvl1pPr>
          </a:lstStyle>
          <a:p>
            <a:r>
              <a:rPr lang="en-GB"/>
              <a:t>Click to edit</a:t>
            </a:r>
            <a:endParaRPr lang="en-US"/>
          </a:p>
        </p:txBody>
      </p:sp>
      <p:pic>
        <p:nvPicPr>
          <p:cNvPr id="7" name="Picture 6" descr="A nurse examining a baby&#10;&#10;AI-generated content may be incorrect.">
            <a:extLst>
              <a:ext uri="{FF2B5EF4-FFF2-40B4-BE49-F238E27FC236}">
                <a16:creationId xmlns:a16="http://schemas.microsoft.com/office/drawing/2014/main" id="{67692C04-7BAD-28EE-9B80-258E77344EAA}"/>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8226394" y="18433"/>
            <a:ext cx="3965606" cy="6839567"/>
          </a:xfrm>
          <a:prstGeom prst="rect">
            <a:avLst/>
          </a:prstGeom>
        </p:spPr>
      </p:pic>
    </p:spTree>
    <p:extLst>
      <p:ext uri="{BB962C8B-B14F-4D97-AF65-F5344CB8AC3E}">
        <p14:creationId xmlns:p14="http://schemas.microsoft.com/office/powerpoint/2010/main" val="21744869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51_Section Header">
    <p:bg>
      <p:bgPr>
        <a:solidFill>
          <a:schemeClr val="accent6"/>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6E7F74C-BAB0-E917-FE57-62862D63435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91418" y="644119"/>
            <a:ext cx="4993015" cy="4917585"/>
          </a:xfrm>
          <a:prstGeom prst="rect">
            <a:avLst/>
          </a:prstGeom>
        </p:spPr>
      </p:pic>
      <p:pic>
        <p:nvPicPr>
          <p:cNvPr id="4" name="Picture 3" descr="A colorful intertwined knot&#10;&#10;AI-generated content may be incorrect.">
            <a:extLst>
              <a:ext uri="{FF2B5EF4-FFF2-40B4-BE49-F238E27FC236}">
                <a16:creationId xmlns:a16="http://schemas.microsoft.com/office/drawing/2014/main" id="{471B6946-FCEE-98AC-2391-7AB2BA5CB7C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307569" y="644119"/>
            <a:ext cx="705932" cy="704564"/>
          </a:xfrm>
          <a:prstGeom prst="rect">
            <a:avLst/>
          </a:prstGeom>
        </p:spPr>
      </p:pic>
      <p:sp>
        <p:nvSpPr>
          <p:cNvPr id="5" name="Title 1">
            <a:extLst>
              <a:ext uri="{FF2B5EF4-FFF2-40B4-BE49-F238E27FC236}">
                <a16:creationId xmlns:a16="http://schemas.microsoft.com/office/drawing/2014/main" id="{DEA900C1-DF79-4401-615D-7BF0F91ED583}"/>
              </a:ext>
            </a:extLst>
          </p:cNvPr>
          <p:cNvSpPr>
            <a:spLocks noGrp="1"/>
          </p:cNvSpPr>
          <p:nvPr>
            <p:ph type="title"/>
          </p:nvPr>
        </p:nvSpPr>
        <p:spPr>
          <a:xfrm>
            <a:off x="7251304" y="644118"/>
            <a:ext cx="3446668" cy="704564"/>
          </a:xfrm>
        </p:spPr>
        <p:txBody>
          <a:bodyPr/>
          <a:lstStyle>
            <a:lvl1pPr>
              <a:defRPr sz="3400">
                <a:solidFill>
                  <a:schemeClr val="tx2"/>
                </a:solidFill>
              </a:defRPr>
            </a:lvl1pPr>
          </a:lstStyle>
          <a:p>
            <a:r>
              <a:rPr lang="en-GB"/>
              <a:t>Click to edit</a:t>
            </a:r>
            <a:endParaRPr lang="en-US"/>
          </a:p>
        </p:txBody>
      </p:sp>
      <p:pic>
        <p:nvPicPr>
          <p:cNvPr id="12" name="Picture 11">
            <a:extLst>
              <a:ext uri="{FF2B5EF4-FFF2-40B4-BE49-F238E27FC236}">
                <a16:creationId xmlns:a16="http://schemas.microsoft.com/office/drawing/2014/main" id="{E608B7B3-F7D1-C9B1-E811-E63FD9E46F27}"/>
              </a:ext>
            </a:extLst>
          </p:cNvPr>
          <p:cNvPicPr>
            <a:picLocks noChangeAspect="1"/>
          </p:cNvPicPr>
          <p:nvPr userDrawn="1"/>
        </p:nvPicPr>
        <p:blipFill>
          <a:blip r:embed="rId4"/>
          <a:stretch>
            <a:fillRect/>
          </a:stretch>
        </p:blipFill>
        <p:spPr>
          <a:xfrm>
            <a:off x="0" y="6620063"/>
            <a:ext cx="12192000" cy="222249"/>
          </a:xfrm>
          <a:prstGeom prst="rect">
            <a:avLst/>
          </a:prstGeom>
        </p:spPr>
      </p:pic>
    </p:spTree>
    <p:extLst>
      <p:ext uri="{BB962C8B-B14F-4D97-AF65-F5344CB8AC3E}">
        <p14:creationId xmlns:p14="http://schemas.microsoft.com/office/powerpoint/2010/main" val="144060719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2_Section Header">
    <p:bg>
      <p:bgPr>
        <a:solidFill>
          <a:schemeClr val="accent6"/>
        </a:solidFill>
        <a:effectLst/>
      </p:bgPr>
    </p:bg>
    <p:spTree>
      <p:nvGrpSpPr>
        <p:cNvPr id="1" name=""/>
        <p:cNvGrpSpPr/>
        <p:nvPr/>
      </p:nvGrpSpPr>
      <p:grpSpPr>
        <a:xfrm>
          <a:off x="0" y="0"/>
          <a:ext cx="0" cy="0"/>
          <a:chOff x="0" y="0"/>
          <a:chExt cx="0" cy="0"/>
        </a:xfrm>
      </p:grpSpPr>
      <p:pic>
        <p:nvPicPr>
          <p:cNvPr id="4" name="Picture 3" descr="A colorful intertwined knot&#10;&#10;AI-generated content may be incorrect.">
            <a:extLst>
              <a:ext uri="{FF2B5EF4-FFF2-40B4-BE49-F238E27FC236}">
                <a16:creationId xmlns:a16="http://schemas.microsoft.com/office/drawing/2014/main" id="{471B6946-FCEE-98AC-2391-7AB2BA5CB7C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9323" y="1160818"/>
            <a:ext cx="705932" cy="704564"/>
          </a:xfrm>
          <a:prstGeom prst="rect">
            <a:avLst/>
          </a:prstGeom>
        </p:spPr>
      </p:pic>
      <p:sp>
        <p:nvSpPr>
          <p:cNvPr id="5" name="Title 1">
            <a:extLst>
              <a:ext uri="{FF2B5EF4-FFF2-40B4-BE49-F238E27FC236}">
                <a16:creationId xmlns:a16="http://schemas.microsoft.com/office/drawing/2014/main" id="{DEA900C1-DF79-4401-615D-7BF0F91ED583}"/>
              </a:ext>
            </a:extLst>
          </p:cNvPr>
          <p:cNvSpPr>
            <a:spLocks noGrp="1"/>
          </p:cNvSpPr>
          <p:nvPr>
            <p:ph type="title"/>
          </p:nvPr>
        </p:nvSpPr>
        <p:spPr>
          <a:xfrm>
            <a:off x="1783058" y="1160817"/>
            <a:ext cx="3446668" cy="704564"/>
          </a:xfrm>
        </p:spPr>
        <p:txBody>
          <a:bodyPr/>
          <a:lstStyle>
            <a:lvl1pPr>
              <a:defRPr sz="3400">
                <a:solidFill>
                  <a:schemeClr val="tx2"/>
                </a:solidFill>
              </a:defRPr>
            </a:lvl1pPr>
          </a:lstStyle>
          <a:p>
            <a:r>
              <a:rPr lang="en-GB"/>
              <a:t>Click to edit</a:t>
            </a:r>
            <a:endParaRPr lang="en-US"/>
          </a:p>
        </p:txBody>
      </p:sp>
      <p:pic>
        <p:nvPicPr>
          <p:cNvPr id="3" name="Picture 2" descr="A few nurses in a room&#10;&#10;AI-generated content may be incorrect.">
            <a:extLst>
              <a:ext uri="{FF2B5EF4-FFF2-40B4-BE49-F238E27FC236}">
                <a16:creationId xmlns:a16="http://schemas.microsoft.com/office/drawing/2014/main" id="{C9FD3C69-6639-9118-6BD3-1E16318909FA}"/>
              </a:ext>
            </a:extLst>
          </p:cNvPr>
          <p:cNvPicPr>
            <a:picLocks noChangeAspect="1"/>
          </p:cNvPicPr>
          <p:nvPr userDrawn="1"/>
        </p:nvPicPr>
        <p:blipFill>
          <a:blip r:embed="rId3"/>
          <a:srcRect l="31510" t="12561"/>
          <a:stretch/>
        </p:blipFill>
        <p:spPr>
          <a:xfrm>
            <a:off x="6096000" y="1160817"/>
            <a:ext cx="5323305" cy="4536366"/>
          </a:xfrm>
          <a:prstGeom prst="rect">
            <a:avLst/>
          </a:prstGeom>
        </p:spPr>
      </p:pic>
      <p:pic>
        <p:nvPicPr>
          <p:cNvPr id="12" name="Picture 11">
            <a:extLst>
              <a:ext uri="{FF2B5EF4-FFF2-40B4-BE49-F238E27FC236}">
                <a16:creationId xmlns:a16="http://schemas.microsoft.com/office/drawing/2014/main" id="{E608B7B3-F7D1-C9B1-E811-E63FD9E46F27}"/>
              </a:ext>
            </a:extLst>
          </p:cNvPr>
          <p:cNvPicPr>
            <a:picLocks noChangeAspect="1"/>
          </p:cNvPicPr>
          <p:nvPr userDrawn="1"/>
        </p:nvPicPr>
        <p:blipFill>
          <a:blip r:embed="rId4"/>
          <a:stretch>
            <a:fillRect/>
          </a:stretch>
        </p:blipFill>
        <p:spPr>
          <a:xfrm>
            <a:off x="0" y="6620063"/>
            <a:ext cx="12192000" cy="222249"/>
          </a:xfrm>
          <a:prstGeom prst="rect">
            <a:avLst/>
          </a:prstGeom>
        </p:spPr>
      </p:pic>
    </p:spTree>
    <p:extLst>
      <p:ext uri="{BB962C8B-B14F-4D97-AF65-F5344CB8AC3E}">
        <p14:creationId xmlns:p14="http://schemas.microsoft.com/office/powerpoint/2010/main" val="17975988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6_Section Head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BE36F0D-7DF9-A908-6936-C919058329AF}"/>
              </a:ext>
            </a:extLst>
          </p:cNvPr>
          <p:cNvSpPr/>
          <p:nvPr userDrawn="1"/>
        </p:nvSpPr>
        <p:spPr>
          <a:xfrm>
            <a:off x="8144933" y="-1"/>
            <a:ext cx="4047067" cy="6857999"/>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olorful circle with black background&#10;&#10;AI-generated content may be incorrect.">
            <a:extLst>
              <a:ext uri="{FF2B5EF4-FFF2-40B4-BE49-F238E27FC236}">
                <a16:creationId xmlns:a16="http://schemas.microsoft.com/office/drawing/2014/main" id="{E161E4C5-320D-6820-03C2-76E3CE0C4E9B}"/>
              </a:ext>
            </a:extLst>
          </p:cNvPr>
          <p:cNvPicPr>
            <a:picLocks noChangeAspect="1"/>
          </p:cNvPicPr>
          <p:nvPr userDrawn="1"/>
        </p:nvPicPr>
        <p:blipFill>
          <a:blip r:embed="rId2"/>
          <a:stretch>
            <a:fillRect/>
          </a:stretch>
        </p:blipFill>
        <p:spPr>
          <a:xfrm>
            <a:off x="-10887" y="2646479"/>
            <a:ext cx="8360230" cy="4220820"/>
          </a:xfrm>
          <a:prstGeom prst="rect">
            <a:avLst/>
          </a:prstGeom>
        </p:spPr>
      </p:pic>
      <p:sp>
        <p:nvSpPr>
          <p:cNvPr id="6" name="Title 1">
            <a:extLst>
              <a:ext uri="{FF2B5EF4-FFF2-40B4-BE49-F238E27FC236}">
                <a16:creationId xmlns:a16="http://schemas.microsoft.com/office/drawing/2014/main" id="{60929908-6A53-3C34-36D1-2F9647AB964D}"/>
              </a:ext>
            </a:extLst>
          </p:cNvPr>
          <p:cNvSpPr>
            <a:spLocks noGrp="1"/>
          </p:cNvSpPr>
          <p:nvPr>
            <p:ph type="title"/>
          </p:nvPr>
        </p:nvSpPr>
        <p:spPr>
          <a:xfrm>
            <a:off x="954212" y="933093"/>
            <a:ext cx="5029201" cy="704564"/>
          </a:xfrm>
        </p:spPr>
        <p:txBody>
          <a:bodyPr/>
          <a:lstStyle>
            <a:lvl1pPr>
              <a:defRPr sz="4400">
                <a:solidFill>
                  <a:schemeClr val="tx2"/>
                </a:solidFill>
              </a:defRPr>
            </a:lvl1pPr>
          </a:lstStyle>
          <a:p>
            <a:r>
              <a:rPr lang="en-GB"/>
              <a:t>Click to edit</a:t>
            </a:r>
            <a:endParaRPr lang="en-US"/>
          </a:p>
        </p:txBody>
      </p:sp>
    </p:spTree>
    <p:extLst>
      <p:ext uri="{BB962C8B-B14F-4D97-AF65-F5344CB8AC3E}">
        <p14:creationId xmlns:p14="http://schemas.microsoft.com/office/powerpoint/2010/main" val="208255617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7_Section Header">
    <p:bg>
      <p:bgPr>
        <a:solidFill>
          <a:schemeClr val="accent6"/>
        </a:solidFill>
        <a:effectLst/>
      </p:bgPr>
    </p:bg>
    <p:spTree>
      <p:nvGrpSpPr>
        <p:cNvPr id="1" name=""/>
        <p:cNvGrpSpPr/>
        <p:nvPr/>
      </p:nvGrpSpPr>
      <p:grpSpPr>
        <a:xfrm>
          <a:off x="0" y="0"/>
          <a:ext cx="0" cy="0"/>
          <a:chOff x="0" y="0"/>
          <a:chExt cx="0" cy="0"/>
        </a:xfrm>
      </p:grpSpPr>
      <p:pic>
        <p:nvPicPr>
          <p:cNvPr id="8" name="Picture 7" descr="A line of orange and white circles&#10;&#10;AI-generated content may be incorrect.">
            <a:extLst>
              <a:ext uri="{FF2B5EF4-FFF2-40B4-BE49-F238E27FC236}">
                <a16:creationId xmlns:a16="http://schemas.microsoft.com/office/drawing/2014/main" id="{5B358FE5-BD83-3927-A463-DE3CD7FE24F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5CDBE35F-2014-8143-971E-9B5F4975BC1A}"/>
              </a:ext>
            </a:extLst>
          </p:cNvPr>
          <p:cNvSpPr>
            <a:spLocks noGrp="1"/>
          </p:cNvSpPr>
          <p:nvPr>
            <p:ph type="title" hasCustomPrompt="1"/>
          </p:nvPr>
        </p:nvSpPr>
        <p:spPr>
          <a:xfrm>
            <a:off x="1603932" y="408413"/>
            <a:ext cx="7258265" cy="1325563"/>
          </a:xfrm>
        </p:spPr>
        <p:txBody>
          <a:bodyPr/>
          <a:lstStyle>
            <a:lvl1pPr>
              <a:defRPr sz="3400">
                <a:solidFill>
                  <a:schemeClr val="tx2"/>
                </a:solidFill>
              </a:defRPr>
            </a:lvl1pPr>
          </a:lstStyle>
          <a:p>
            <a:r>
              <a:rPr lang="en-GB"/>
              <a:t>Click to edit master title</a:t>
            </a:r>
            <a:endParaRPr lang="en-US"/>
          </a:p>
        </p:txBody>
      </p:sp>
      <p:pic>
        <p:nvPicPr>
          <p:cNvPr id="4" name="Picture 3">
            <a:extLst>
              <a:ext uri="{FF2B5EF4-FFF2-40B4-BE49-F238E27FC236}">
                <a16:creationId xmlns:a16="http://schemas.microsoft.com/office/drawing/2014/main" id="{2AD9BF92-1B42-6C37-A6F2-EAD41C685F4A}"/>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738239" y="673883"/>
            <a:ext cx="806701" cy="80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71636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8_Section Header">
    <p:bg>
      <p:bgPr>
        <a:solidFill>
          <a:schemeClr val="accent6"/>
        </a:solidFill>
        <a:effectLst/>
      </p:bgPr>
    </p:bg>
    <p:spTree>
      <p:nvGrpSpPr>
        <p:cNvPr id="1" name=""/>
        <p:cNvGrpSpPr/>
        <p:nvPr/>
      </p:nvGrpSpPr>
      <p:grpSpPr>
        <a:xfrm>
          <a:off x="0" y="0"/>
          <a:ext cx="0" cy="0"/>
          <a:chOff x="0" y="0"/>
          <a:chExt cx="0" cy="0"/>
        </a:xfrm>
      </p:grpSpPr>
      <p:pic>
        <p:nvPicPr>
          <p:cNvPr id="4" name="Picture 3" descr="A purple circles and dots&#10;&#10;AI-generated content may be incorrect.">
            <a:extLst>
              <a:ext uri="{FF2B5EF4-FFF2-40B4-BE49-F238E27FC236}">
                <a16:creationId xmlns:a16="http://schemas.microsoft.com/office/drawing/2014/main" id="{E288E48E-0A22-C3F2-0E13-631E4198262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7EBA2973-66FB-219A-9656-06A18FFF2C69}"/>
              </a:ext>
            </a:extLst>
          </p:cNvPr>
          <p:cNvSpPr>
            <a:spLocks noGrp="1"/>
          </p:cNvSpPr>
          <p:nvPr>
            <p:ph type="title" hasCustomPrompt="1"/>
          </p:nvPr>
        </p:nvSpPr>
        <p:spPr>
          <a:xfrm>
            <a:off x="1382259" y="256013"/>
            <a:ext cx="7258265" cy="1325563"/>
          </a:xfrm>
        </p:spPr>
        <p:txBody>
          <a:bodyPr/>
          <a:lstStyle>
            <a:lvl1pPr>
              <a:defRPr sz="3400">
                <a:solidFill>
                  <a:schemeClr val="tx2"/>
                </a:solidFill>
              </a:defRPr>
            </a:lvl1pPr>
          </a:lstStyle>
          <a:p>
            <a:r>
              <a:rPr lang="en-GB"/>
              <a:t>Click to edit master title</a:t>
            </a:r>
            <a:endParaRPr lang="en-US"/>
          </a:p>
        </p:txBody>
      </p:sp>
      <p:pic>
        <p:nvPicPr>
          <p:cNvPr id="9" name="Picture 8">
            <a:extLst>
              <a:ext uri="{FF2B5EF4-FFF2-40B4-BE49-F238E27FC236}">
                <a16:creationId xmlns:a16="http://schemas.microsoft.com/office/drawing/2014/main" id="{9A1ECA05-80E7-8541-B5C8-7A53DA7BFE91}"/>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516566" y="521483"/>
            <a:ext cx="806701" cy="80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592075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9_Section Header">
    <p:bg>
      <p:bgPr>
        <a:solidFill>
          <a:schemeClr val="accent6"/>
        </a:solidFill>
        <a:effectLst/>
      </p:bgPr>
    </p:bg>
    <p:spTree>
      <p:nvGrpSpPr>
        <p:cNvPr id="1" name=""/>
        <p:cNvGrpSpPr/>
        <p:nvPr/>
      </p:nvGrpSpPr>
      <p:grpSpPr>
        <a:xfrm>
          <a:off x="0" y="0"/>
          <a:ext cx="0" cy="0"/>
          <a:chOff x="0" y="0"/>
          <a:chExt cx="0" cy="0"/>
        </a:xfrm>
      </p:grpSpPr>
      <p:pic>
        <p:nvPicPr>
          <p:cNvPr id="4" name="Picture 3" descr="A row of purple circles&#10;&#10;AI-generated content may be incorrect.">
            <a:extLst>
              <a:ext uri="{FF2B5EF4-FFF2-40B4-BE49-F238E27FC236}">
                <a16:creationId xmlns:a16="http://schemas.microsoft.com/office/drawing/2014/main" id="{FC73BFF5-17DC-F4DC-6B51-594022BA6213}"/>
              </a:ext>
            </a:extLst>
          </p:cNvPr>
          <p:cNvPicPr>
            <a:picLocks noChangeAspect="1"/>
          </p:cNvPicPr>
          <p:nvPr userDrawn="1"/>
        </p:nvPicPr>
        <p:blipFill>
          <a:blip r:embed="rId2"/>
          <a:stretch>
            <a:fillRect/>
          </a:stretch>
        </p:blipFill>
        <p:spPr>
          <a:xfrm>
            <a:off x="-1" y="0"/>
            <a:ext cx="12192001" cy="6858001"/>
          </a:xfrm>
          <a:prstGeom prst="rect">
            <a:avLst/>
          </a:prstGeom>
        </p:spPr>
      </p:pic>
      <p:sp>
        <p:nvSpPr>
          <p:cNvPr id="5" name="Title 1">
            <a:extLst>
              <a:ext uri="{FF2B5EF4-FFF2-40B4-BE49-F238E27FC236}">
                <a16:creationId xmlns:a16="http://schemas.microsoft.com/office/drawing/2014/main" id="{C167107B-0616-B971-233A-BEBB58862EDF}"/>
              </a:ext>
            </a:extLst>
          </p:cNvPr>
          <p:cNvSpPr>
            <a:spLocks noGrp="1"/>
          </p:cNvSpPr>
          <p:nvPr>
            <p:ph type="title" hasCustomPrompt="1"/>
          </p:nvPr>
        </p:nvSpPr>
        <p:spPr>
          <a:xfrm>
            <a:off x="1603932" y="408413"/>
            <a:ext cx="7258265" cy="1325563"/>
          </a:xfrm>
        </p:spPr>
        <p:txBody>
          <a:bodyPr/>
          <a:lstStyle>
            <a:lvl1pPr>
              <a:defRPr sz="3400">
                <a:solidFill>
                  <a:schemeClr val="tx2"/>
                </a:solidFill>
              </a:defRPr>
            </a:lvl1pPr>
          </a:lstStyle>
          <a:p>
            <a:r>
              <a:rPr lang="en-GB"/>
              <a:t>Click to edit master title</a:t>
            </a:r>
            <a:endParaRPr lang="en-US"/>
          </a:p>
        </p:txBody>
      </p:sp>
      <p:pic>
        <p:nvPicPr>
          <p:cNvPr id="6" name="Picture 5">
            <a:extLst>
              <a:ext uri="{FF2B5EF4-FFF2-40B4-BE49-F238E27FC236}">
                <a16:creationId xmlns:a16="http://schemas.microsoft.com/office/drawing/2014/main" id="{E6E8184C-2291-D38E-61D4-00BD130A6BE3}"/>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738239" y="673883"/>
            <a:ext cx="806701" cy="80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83960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5_Section Header">
    <p:bg>
      <p:bgPr>
        <a:solidFill>
          <a:schemeClr val="accent6"/>
        </a:solidFill>
        <a:effectLst/>
      </p:bgPr>
    </p:bg>
    <p:spTree>
      <p:nvGrpSpPr>
        <p:cNvPr id="1" name=""/>
        <p:cNvGrpSpPr/>
        <p:nvPr/>
      </p:nvGrpSpPr>
      <p:grpSpPr>
        <a:xfrm>
          <a:off x="0" y="0"/>
          <a:ext cx="0" cy="0"/>
          <a:chOff x="0" y="0"/>
          <a:chExt cx="0" cy="0"/>
        </a:xfrm>
      </p:grpSpPr>
      <p:pic>
        <p:nvPicPr>
          <p:cNvPr id="6" name="Picture 5" descr="A colorful arrows on a black background&#10;&#10;AI-generated content may be incorrect.">
            <a:extLst>
              <a:ext uri="{FF2B5EF4-FFF2-40B4-BE49-F238E27FC236}">
                <a16:creationId xmlns:a16="http://schemas.microsoft.com/office/drawing/2014/main" id="{6715AC0E-91FF-59A4-F077-D40F19F2068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918E6568-D0C9-E3CE-3AD4-017DB1080990}"/>
              </a:ext>
            </a:extLst>
          </p:cNvPr>
          <p:cNvSpPr>
            <a:spLocks noGrp="1"/>
          </p:cNvSpPr>
          <p:nvPr>
            <p:ph type="title" hasCustomPrompt="1"/>
          </p:nvPr>
        </p:nvSpPr>
        <p:spPr>
          <a:xfrm>
            <a:off x="1603932" y="408413"/>
            <a:ext cx="7258265" cy="1325563"/>
          </a:xfrm>
        </p:spPr>
        <p:txBody>
          <a:bodyPr/>
          <a:lstStyle>
            <a:lvl1pPr>
              <a:defRPr sz="3400">
                <a:solidFill>
                  <a:schemeClr val="tx2"/>
                </a:solidFill>
              </a:defRPr>
            </a:lvl1pPr>
          </a:lstStyle>
          <a:p>
            <a:r>
              <a:rPr lang="en-GB"/>
              <a:t>Click to edit master title</a:t>
            </a:r>
            <a:endParaRPr lang="en-US"/>
          </a:p>
        </p:txBody>
      </p:sp>
      <p:pic>
        <p:nvPicPr>
          <p:cNvPr id="4" name="Picture 3">
            <a:extLst>
              <a:ext uri="{FF2B5EF4-FFF2-40B4-BE49-F238E27FC236}">
                <a16:creationId xmlns:a16="http://schemas.microsoft.com/office/drawing/2014/main" id="{CBE095EF-ACA7-3021-BAFF-3145170EA0BB}"/>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738239" y="673883"/>
            <a:ext cx="806701" cy="80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328818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1_Section Header">
    <p:bg>
      <p:bgPr>
        <a:solidFill>
          <a:schemeClr val="accent6"/>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25B3C4C-AE15-ECD8-4741-D0A80BADAE39}"/>
              </a:ext>
            </a:extLst>
          </p:cNvPr>
          <p:cNvPicPr>
            <a:picLocks noChangeAspect="1"/>
          </p:cNvPicPr>
          <p:nvPr userDrawn="1"/>
        </p:nvPicPr>
        <p:blipFill>
          <a:blip r:embed="rId2"/>
          <a:stretch>
            <a:fillRect/>
          </a:stretch>
        </p:blipFill>
        <p:spPr>
          <a:xfrm>
            <a:off x="152399" y="6638529"/>
            <a:ext cx="12039601" cy="219471"/>
          </a:xfrm>
          <a:prstGeom prst="rect">
            <a:avLst/>
          </a:prstGeom>
        </p:spPr>
      </p:pic>
      <p:pic>
        <p:nvPicPr>
          <p:cNvPr id="7" name="Picture 6" descr="A purple circle with black center&#10;&#10;AI-generated content may be incorrect.">
            <a:extLst>
              <a:ext uri="{FF2B5EF4-FFF2-40B4-BE49-F238E27FC236}">
                <a16:creationId xmlns:a16="http://schemas.microsoft.com/office/drawing/2014/main" id="{91DC2DB3-690C-71A2-FA08-A79B3F75A1B3}"/>
              </a:ext>
            </a:extLst>
          </p:cNvPr>
          <p:cNvPicPr>
            <a:picLocks noChangeAspect="1"/>
          </p:cNvPicPr>
          <p:nvPr userDrawn="1"/>
        </p:nvPicPr>
        <p:blipFill>
          <a:blip r:embed="rId3"/>
          <a:stretch>
            <a:fillRect/>
          </a:stretch>
        </p:blipFill>
        <p:spPr>
          <a:xfrm>
            <a:off x="3290225" y="1085310"/>
            <a:ext cx="5666969" cy="5357056"/>
          </a:xfrm>
          <a:prstGeom prst="rect">
            <a:avLst/>
          </a:prstGeom>
        </p:spPr>
      </p:pic>
      <p:sp>
        <p:nvSpPr>
          <p:cNvPr id="8" name="Title 1">
            <a:extLst>
              <a:ext uri="{FF2B5EF4-FFF2-40B4-BE49-F238E27FC236}">
                <a16:creationId xmlns:a16="http://schemas.microsoft.com/office/drawing/2014/main" id="{85FC2C31-DDB9-C9F4-A2B7-C5C7F3E8B146}"/>
              </a:ext>
            </a:extLst>
          </p:cNvPr>
          <p:cNvSpPr>
            <a:spLocks noGrp="1"/>
          </p:cNvSpPr>
          <p:nvPr>
            <p:ph type="title" hasCustomPrompt="1"/>
          </p:nvPr>
        </p:nvSpPr>
        <p:spPr>
          <a:xfrm>
            <a:off x="2476770" y="27707"/>
            <a:ext cx="7258265" cy="1325563"/>
          </a:xfrm>
        </p:spPr>
        <p:txBody>
          <a:bodyPr/>
          <a:lstStyle>
            <a:lvl1pPr algn="ctr">
              <a:defRPr sz="4400">
                <a:solidFill>
                  <a:schemeClr val="tx2"/>
                </a:solidFill>
              </a:defRPr>
            </a:lvl1pPr>
          </a:lstStyle>
          <a:p>
            <a:r>
              <a:rPr lang="en-GB"/>
              <a:t>Click to edit master title</a:t>
            </a:r>
            <a:endParaRPr lang="en-US"/>
          </a:p>
        </p:txBody>
      </p:sp>
    </p:spTree>
    <p:extLst>
      <p:ext uri="{BB962C8B-B14F-4D97-AF65-F5344CB8AC3E}">
        <p14:creationId xmlns:p14="http://schemas.microsoft.com/office/powerpoint/2010/main" val="221092896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2_Section Header">
    <p:bg>
      <p:bgPr>
        <a:solidFill>
          <a:schemeClr val="accent6"/>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AA64057-3B04-346D-6C9B-314D318AC7DE}"/>
              </a:ext>
            </a:extLst>
          </p:cNvPr>
          <p:cNvPicPr>
            <a:picLocks noChangeAspect="1"/>
          </p:cNvPicPr>
          <p:nvPr userDrawn="1"/>
        </p:nvPicPr>
        <p:blipFill>
          <a:blip r:embed="rId2"/>
          <a:srcRect l="11033" r="18764"/>
          <a:stretch/>
        </p:blipFill>
        <p:spPr>
          <a:xfrm>
            <a:off x="-1" y="-14689"/>
            <a:ext cx="3200401" cy="6872688"/>
          </a:xfrm>
          <a:prstGeom prst="rect">
            <a:avLst/>
          </a:prstGeom>
        </p:spPr>
      </p:pic>
      <p:pic>
        <p:nvPicPr>
          <p:cNvPr id="9" name="Picture 8">
            <a:extLst>
              <a:ext uri="{FF2B5EF4-FFF2-40B4-BE49-F238E27FC236}">
                <a16:creationId xmlns:a16="http://schemas.microsoft.com/office/drawing/2014/main" id="{83A6A776-DBC3-3FD3-7FEE-B5732AB7D128}"/>
              </a:ext>
            </a:extLst>
          </p:cNvPr>
          <p:cNvPicPr>
            <a:picLocks noChangeAspect="1"/>
          </p:cNvPicPr>
          <p:nvPr userDrawn="1"/>
        </p:nvPicPr>
        <p:blipFill>
          <a:blip r:embed="rId3"/>
          <a:srcRect l="57875" t="6149" b="23751"/>
          <a:stretch/>
        </p:blipFill>
        <p:spPr>
          <a:xfrm>
            <a:off x="9146644" y="3475316"/>
            <a:ext cx="3045355" cy="3382684"/>
          </a:xfrm>
          <a:prstGeom prst="rect">
            <a:avLst/>
          </a:prstGeom>
        </p:spPr>
      </p:pic>
      <p:sp>
        <p:nvSpPr>
          <p:cNvPr id="10" name="Rectangle 9">
            <a:extLst>
              <a:ext uri="{FF2B5EF4-FFF2-40B4-BE49-F238E27FC236}">
                <a16:creationId xmlns:a16="http://schemas.microsoft.com/office/drawing/2014/main" id="{1E00D734-6714-B812-A4B1-842BD01310F2}"/>
              </a:ext>
            </a:extLst>
          </p:cNvPr>
          <p:cNvSpPr/>
          <p:nvPr userDrawn="1"/>
        </p:nvSpPr>
        <p:spPr>
          <a:xfrm>
            <a:off x="3200400" y="3475316"/>
            <a:ext cx="5946245" cy="338268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42CF1952-3608-49DA-42C9-5CC12E6B51C2}"/>
              </a:ext>
            </a:extLst>
          </p:cNvPr>
          <p:cNvSpPr>
            <a:spLocks noGrp="1"/>
          </p:cNvSpPr>
          <p:nvPr>
            <p:ph type="title" hasCustomPrompt="1"/>
          </p:nvPr>
        </p:nvSpPr>
        <p:spPr>
          <a:xfrm>
            <a:off x="4718608" y="365551"/>
            <a:ext cx="7258265" cy="1325563"/>
          </a:xfrm>
        </p:spPr>
        <p:txBody>
          <a:bodyPr/>
          <a:lstStyle>
            <a:lvl1pPr>
              <a:defRPr sz="3400">
                <a:solidFill>
                  <a:schemeClr val="tx2"/>
                </a:solidFill>
              </a:defRPr>
            </a:lvl1pPr>
          </a:lstStyle>
          <a:p>
            <a:r>
              <a:rPr lang="en-GB"/>
              <a:t>Click to edit master title</a:t>
            </a:r>
            <a:endParaRPr lang="en-US"/>
          </a:p>
        </p:txBody>
      </p:sp>
      <p:pic>
        <p:nvPicPr>
          <p:cNvPr id="14" name="Picture 13">
            <a:extLst>
              <a:ext uri="{FF2B5EF4-FFF2-40B4-BE49-F238E27FC236}">
                <a16:creationId xmlns:a16="http://schemas.microsoft.com/office/drawing/2014/main" id="{B608540A-736B-F4F5-32B6-22C29BA6F494}"/>
              </a:ext>
            </a:extLst>
          </p:cNvPr>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3852915" y="631021"/>
            <a:ext cx="806701" cy="80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006728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3_Section Header">
    <p:bg>
      <p:bgPr>
        <a:solidFill>
          <a:schemeClr val="accent6"/>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3D268A2-CA8A-48B0-3AA0-6D6B102489AD}"/>
              </a:ext>
            </a:extLst>
          </p:cNvPr>
          <p:cNvPicPr>
            <a:picLocks noChangeAspect="1"/>
          </p:cNvPicPr>
          <p:nvPr userDrawn="1"/>
        </p:nvPicPr>
        <p:blipFill>
          <a:blip r:embed="rId2"/>
          <a:srcRect/>
          <a:stretch/>
        </p:blipFill>
        <p:spPr>
          <a:xfrm>
            <a:off x="4659682" y="-28212"/>
            <a:ext cx="7132118" cy="6939359"/>
          </a:xfrm>
          <a:prstGeom prst="rect">
            <a:avLst/>
          </a:prstGeom>
        </p:spPr>
      </p:pic>
      <p:pic>
        <p:nvPicPr>
          <p:cNvPr id="3" name="Picture 2">
            <a:extLst>
              <a:ext uri="{FF2B5EF4-FFF2-40B4-BE49-F238E27FC236}">
                <a16:creationId xmlns:a16="http://schemas.microsoft.com/office/drawing/2014/main" id="{47CA6056-4119-2DF1-8348-C2567B809825}"/>
              </a:ext>
            </a:extLst>
          </p:cNvPr>
          <p:cNvPicPr>
            <a:picLocks noChangeAspect="1"/>
          </p:cNvPicPr>
          <p:nvPr userDrawn="1"/>
        </p:nvPicPr>
        <p:blipFill>
          <a:blip r:embed="rId3"/>
          <a:stretch>
            <a:fillRect/>
          </a:stretch>
        </p:blipFill>
        <p:spPr>
          <a:xfrm>
            <a:off x="-1" y="6688898"/>
            <a:ext cx="12192001" cy="222250"/>
          </a:xfrm>
          <a:prstGeom prst="rect">
            <a:avLst/>
          </a:prstGeom>
        </p:spPr>
      </p:pic>
      <p:sp>
        <p:nvSpPr>
          <p:cNvPr id="4" name="Title 1">
            <a:extLst>
              <a:ext uri="{FF2B5EF4-FFF2-40B4-BE49-F238E27FC236}">
                <a16:creationId xmlns:a16="http://schemas.microsoft.com/office/drawing/2014/main" id="{F81DF4EE-670D-6C1B-D41E-50750B952B3D}"/>
              </a:ext>
            </a:extLst>
          </p:cNvPr>
          <p:cNvSpPr>
            <a:spLocks noGrp="1"/>
          </p:cNvSpPr>
          <p:nvPr>
            <p:ph type="title"/>
          </p:nvPr>
        </p:nvSpPr>
        <p:spPr>
          <a:xfrm>
            <a:off x="954212" y="933093"/>
            <a:ext cx="5029201" cy="704564"/>
          </a:xfrm>
        </p:spPr>
        <p:txBody>
          <a:bodyPr/>
          <a:lstStyle>
            <a:lvl1pPr>
              <a:defRPr sz="4400">
                <a:solidFill>
                  <a:schemeClr val="tx2"/>
                </a:solidFill>
              </a:defRPr>
            </a:lvl1pPr>
          </a:lstStyle>
          <a:p>
            <a:r>
              <a:rPr lang="en-GB"/>
              <a:t>Click to edit</a:t>
            </a:r>
            <a:endParaRPr lang="en-US"/>
          </a:p>
        </p:txBody>
      </p:sp>
    </p:spTree>
    <p:extLst>
      <p:ext uri="{BB962C8B-B14F-4D97-AF65-F5344CB8AC3E}">
        <p14:creationId xmlns:p14="http://schemas.microsoft.com/office/powerpoint/2010/main" val="32445571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4_Section Header">
    <p:bg>
      <p:bgPr>
        <a:solidFill>
          <a:schemeClr val="accent6"/>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3D268A2-CA8A-48B0-3AA0-6D6B102489AD}"/>
              </a:ext>
            </a:extLst>
          </p:cNvPr>
          <p:cNvPicPr>
            <a:picLocks noChangeAspect="1"/>
          </p:cNvPicPr>
          <p:nvPr userDrawn="1"/>
        </p:nvPicPr>
        <p:blipFill>
          <a:blip r:embed="rId2"/>
          <a:srcRect/>
          <a:stretch/>
        </p:blipFill>
        <p:spPr>
          <a:xfrm>
            <a:off x="5797550" y="0"/>
            <a:ext cx="6394450" cy="6858000"/>
          </a:xfrm>
          <a:prstGeom prst="rect">
            <a:avLst/>
          </a:prstGeom>
        </p:spPr>
      </p:pic>
      <p:pic>
        <p:nvPicPr>
          <p:cNvPr id="3" name="Picture 2">
            <a:extLst>
              <a:ext uri="{FF2B5EF4-FFF2-40B4-BE49-F238E27FC236}">
                <a16:creationId xmlns:a16="http://schemas.microsoft.com/office/drawing/2014/main" id="{47CA6056-4119-2DF1-8348-C2567B809825}"/>
              </a:ext>
            </a:extLst>
          </p:cNvPr>
          <p:cNvPicPr>
            <a:picLocks noChangeAspect="1"/>
          </p:cNvPicPr>
          <p:nvPr userDrawn="1"/>
        </p:nvPicPr>
        <p:blipFill>
          <a:blip r:embed="rId3"/>
          <a:stretch>
            <a:fillRect/>
          </a:stretch>
        </p:blipFill>
        <p:spPr>
          <a:xfrm>
            <a:off x="-1" y="6688898"/>
            <a:ext cx="12192001" cy="222250"/>
          </a:xfrm>
          <a:prstGeom prst="rect">
            <a:avLst/>
          </a:prstGeom>
        </p:spPr>
      </p:pic>
      <p:sp>
        <p:nvSpPr>
          <p:cNvPr id="4" name="Title 1">
            <a:extLst>
              <a:ext uri="{FF2B5EF4-FFF2-40B4-BE49-F238E27FC236}">
                <a16:creationId xmlns:a16="http://schemas.microsoft.com/office/drawing/2014/main" id="{F81DF4EE-670D-6C1B-D41E-50750B952B3D}"/>
              </a:ext>
            </a:extLst>
          </p:cNvPr>
          <p:cNvSpPr>
            <a:spLocks noGrp="1"/>
          </p:cNvSpPr>
          <p:nvPr>
            <p:ph type="title"/>
          </p:nvPr>
        </p:nvSpPr>
        <p:spPr>
          <a:xfrm>
            <a:off x="954212" y="933093"/>
            <a:ext cx="5029201" cy="704564"/>
          </a:xfrm>
        </p:spPr>
        <p:txBody>
          <a:bodyPr/>
          <a:lstStyle>
            <a:lvl1pPr>
              <a:defRPr sz="4400">
                <a:solidFill>
                  <a:schemeClr val="tx2"/>
                </a:solidFill>
              </a:defRPr>
            </a:lvl1pPr>
          </a:lstStyle>
          <a:p>
            <a:r>
              <a:rPr lang="en-GB"/>
              <a:t>Click to edit</a:t>
            </a:r>
            <a:endParaRPr lang="en-US"/>
          </a:p>
        </p:txBody>
      </p:sp>
    </p:spTree>
    <p:extLst>
      <p:ext uri="{BB962C8B-B14F-4D97-AF65-F5344CB8AC3E}">
        <p14:creationId xmlns:p14="http://schemas.microsoft.com/office/powerpoint/2010/main" val="89058966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8_Section Header">
    <p:bg>
      <p:bgPr>
        <a:solidFill>
          <a:schemeClr val="accent6"/>
        </a:solidFill>
        <a:effectLst/>
      </p:bgPr>
    </p:bg>
    <p:spTree>
      <p:nvGrpSpPr>
        <p:cNvPr id="1" name=""/>
        <p:cNvGrpSpPr/>
        <p:nvPr/>
      </p:nvGrpSpPr>
      <p:grpSpPr>
        <a:xfrm>
          <a:off x="0" y="0"/>
          <a:ext cx="0" cy="0"/>
          <a:chOff x="0" y="0"/>
          <a:chExt cx="0" cy="0"/>
        </a:xfrm>
      </p:grpSpPr>
      <p:pic>
        <p:nvPicPr>
          <p:cNvPr id="11" name="Picture 10" descr="A person in a black head scarf sewing&#10;&#10;AI-generated content may be incorrect.">
            <a:extLst>
              <a:ext uri="{FF2B5EF4-FFF2-40B4-BE49-F238E27FC236}">
                <a16:creationId xmlns:a16="http://schemas.microsoft.com/office/drawing/2014/main" id="{C1DECFF4-D6C8-A246-8403-1FE2E882F3BD}"/>
              </a:ext>
            </a:extLst>
          </p:cNvPr>
          <p:cNvPicPr>
            <a:picLocks noChangeAspect="1"/>
          </p:cNvPicPr>
          <p:nvPr userDrawn="1"/>
        </p:nvPicPr>
        <p:blipFill>
          <a:blip r:embed="rId2"/>
          <a:srcRect r="40779"/>
          <a:stretch/>
        </p:blipFill>
        <p:spPr>
          <a:xfrm>
            <a:off x="6095999" y="0"/>
            <a:ext cx="6096001" cy="6870974"/>
          </a:xfrm>
          <a:prstGeom prst="rect">
            <a:avLst/>
          </a:prstGeom>
        </p:spPr>
      </p:pic>
      <p:sp>
        <p:nvSpPr>
          <p:cNvPr id="3" name="Rectangle 2">
            <a:extLst>
              <a:ext uri="{FF2B5EF4-FFF2-40B4-BE49-F238E27FC236}">
                <a16:creationId xmlns:a16="http://schemas.microsoft.com/office/drawing/2014/main" id="{E742578E-4BD3-8C19-B16C-D679035BEAFF}"/>
              </a:ext>
            </a:extLst>
          </p:cNvPr>
          <p:cNvSpPr/>
          <p:nvPr userDrawn="1"/>
        </p:nvSpPr>
        <p:spPr>
          <a:xfrm>
            <a:off x="994611" y="2903621"/>
            <a:ext cx="3096126" cy="306404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034141C-1C2C-1740-B240-928BCAF1C685}"/>
              </a:ext>
            </a:extLst>
          </p:cNvPr>
          <p:cNvSpPr/>
          <p:nvPr userDrawn="1"/>
        </p:nvSpPr>
        <p:spPr>
          <a:xfrm>
            <a:off x="4588042" y="2903621"/>
            <a:ext cx="3096126" cy="306404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032475D-45A0-EAE9-1AAC-098646332963}"/>
              </a:ext>
            </a:extLst>
          </p:cNvPr>
          <p:cNvSpPr/>
          <p:nvPr userDrawn="1"/>
        </p:nvSpPr>
        <p:spPr>
          <a:xfrm>
            <a:off x="8213558" y="2903621"/>
            <a:ext cx="3096126" cy="306404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F68C1BFA-320C-BB46-CCE4-51BF6003E628}"/>
              </a:ext>
            </a:extLst>
          </p:cNvPr>
          <p:cNvSpPr>
            <a:spLocks noGrp="1"/>
          </p:cNvSpPr>
          <p:nvPr>
            <p:ph type="title"/>
          </p:nvPr>
        </p:nvSpPr>
        <p:spPr>
          <a:xfrm>
            <a:off x="1989220" y="933093"/>
            <a:ext cx="8438147" cy="704564"/>
          </a:xfrm>
        </p:spPr>
        <p:txBody>
          <a:bodyPr/>
          <a:lstStyle>
            <a:lvl1pPr>
              <a:defRPr sz="4400">
                <a:solidFill>
                  <a:schemeClr val="tx2"/>
                </a:solidFill>
              </a:defRPr>
            </a:lvl1pPr>
          </a:lstStyle>
          <a:p>
            <a:r>
              <a:rPr lang="en-GB"/>
              <a:t>Click to edit</a:t>
            </a:r>
            <a:endParaRPr lang="en-US"/>
          </a:p>
        </p:txBody>
      </p:sp>
      <p:pic>
        <p:nvPicPr>
          <p:cNvPr id="7" name="Picture 6">
            <a:extLst>
              <a:ext uri="{FF2B5EF4-FFF2-40B4-BE49-F238E27FC236}">
                <a16:creationId xmlns:a16="http://schemas.microsoft.com/office/drawing/2014/main" id="{3656B6D2-037C-84E0-F24E-3BEE234957FB}"/>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994611" y="865690"/>
            <a:ext cx="806701" cy="80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981827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3_Section Header">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742578E-4BD3-8C19-B16C-D679035BEAFF}"/>
              </a:ext>
            </a:extLst>
          </p:cNvPr>
          <p:cNvSpPr/>
          <p:nvPr userDrawn="1"/>
        </p:nvSpPr>
        <p:spPr>
          <a:xfrm>
            <a:off x="994611" y="2903621"/>
            <a:ext cx="3096126" cy="306404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034141C-1C2C-1740-B240-928BCAF1C685}"/>
              </a:ext>
            </a:extLst>
          </p:cNvPr>
          <p:cNvSpPr/>
          <p:nvPr userDrawn="1"/>
        </p:nvSpPr>
        <p:spPr>
          <a:xfrm>
            <a:off x="4588042" y="2903621"/>
            <a:ext cx="3096126" cy="306404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032475D-45A0-EAE9-1AAC-098646332963}"/>
              </a:ext>
            </a:extLst>
          </p:cNvPr>
          <p:cNvSpPr/>
          <p:nvPr userDrawn="1"/>
        </p:nvSpPr>
        <p:spPr>
          <a:xfrm>
            <a:off x="8213558" y="2903621"/>
            <a:ext cx="3096126" cy="306404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F68C1BFA-320C-BB46-CCE4-51BF6003E628}"/>
              </a:ext>
            </a:extLst>
          </p:cNvPr>
          <p:cNvSpPr>
            <a:spLocks noGrp="1"/>
          </p:cNvSpPr>
          <p:nvPr>
            <p:ph type="title"/>
          </p:nvPr>
        </p:nvSpPr>
        <p:spPr>
          <a:xfrm>
            <a:off x="1989220" y="933093"/>
            <a:ext cx="8438147" cy="704564"/>
          </a:xfrm>
        </p:spPr>
        <p:txBody>
          <a:bodyPr/>
          <a:lstStyle>
            <a:lvl1pPr>
              <a:defRPr sz="4400">
                <a:solidFill>
                  <a:schemeClr val="tx2"/>
                </a:solidFill>
              </a:defRPr>
            </a:lvl1pPr>
          </a:lstStyle>
          <a:p>
            <a:r>
              <a:rPr lang="en-GB"/>
              <a:t>Click to edit</a:t>
            </a:r>
            <a:endParaRPr lang="en-US"/>
          </a:p>
        </p:txBody>
      </p:sp>
      <p:pic>
        <p:nvPicPr>
          <p:cNvPr id="7" name="Picture 6">
            <a:extLst>
              <a:ext uri="{FF2B5EF4-FFF2-40B4-BE49-F238E27FC236}">
                <a16:creationId xmlns:a16="http://schemas.microsoft.com/office/drawing/2014/main" id="{3656B6D2-037C-84E0-F24E-3BEE234957FB}"/>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994611" y="865690"/>
            <a:ext cx="806701" cy="80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672624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8_Section Header">
    <p:bg>
      <p:bgPr>
        <a:solidFill>
          <a:schemeClr val="accent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68C1BFA-320C-BB46-CCE4-51BF6003E628}"/>
              </a:ext>
            </a:extLst>
          </p:cNvPr>
          <p:cNvSpPr>
            <a:spLocks noGrp="1"/>
          </p:cNvSpPr>
          <p:nvPr>
            <p:ph type="title"/>
          </p:nvPr>
        </p:nvSpPr>
        <p:spPr>
          <a:xfrm>
            <a:off x="1989220" y="933093"/>
            <a:ext cx="8438147" cy="704564"/>
          </a:xfrm>
        </p:spPr>
        <p:txBody>
          <a:bodyPr/>
          <a:lstStyle>
            <a:lvl1pPr>
              <a:defRPr sz="4400">
                <a:solidFill>
                  <a:schemeClr val="accent2"/>
                </a:solidFill>
              </a:defRPr>
            </a:lvl1pPr>
          </a:lstStyle>
          <a:p>
            <a:r>
              <a:rPr lang="en-GB"/>
              <a:t>Click to edit</a:t>
            </a:r>
            <a:endParaRPr lang="en-US"/>
          </a:p>
        </p:txBody>
      </p:sp>
      <p:pic>
        <p:nvPicPr>
          <p:cNvPr id="7" name="Picture 6">
            <a:extLst>
              <a:ext uri="{FF2B5EF4-FFF2-40B4-BE49-F238E27FC236}">
                <a16:creationId xmlns:a16="http://schemas.microsoft.com/office/drawing/2014/main" id="{3656B6D2-037C-84E0-F24E-3BEE234957FB}"/>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994611" y="865690"/>
            <a:ext cx="806701" cy="80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DABC207F-245E-0E37-74FF-372EAB3F3F87}"/>
              </a:ext>
            </a:extLst>
          </p:cNvPr>
          <p:cNvSpPr/>
          <p:nvPr userDrawn="1"/>
        </p:nvSpPr>
        <p:spPr>
          <a:xfrm>
            <a:off x="845756" y="2535753"/>
            <a:ext cx="3045760" cy="282305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5B94584-0E1C-6FBB-9FF4-1C865F012EE7}"/>
              </a:ext>
            </a:extLst>
          </p:cNvPr>
          <p:cNvSpPr/>
          <p:nvPr userDrawn="1"/>
        </p:nvSpPr>
        <p:spPr>
          <a:xfrm>
            <a:off x="4577784" y="2535753"/>
            <a:ext cx="3045760" cy="282305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826049C-BA88-300E-7AC9-3E33836CC6C2}"/>
              </a:ext>
            </a:extLst>
          </p:cNvPr>
          <p:cNvSpPr/>
          <p:nvPr userDrawn="1"/>
        </p:nvSpPr>
        <p:spPr>
          <a:xfrm>
            <a:off x="8309812" y="2535753"/>
            <a:ext cx="3045760" cy="282305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4064297"/>
      </p:ext>
    </p:extLst>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0_Section Header">
    <p:bg>
      <p:bgPr>
        <a:solidFill>
          <a:schemeClr val="accent6"/>
        </a:solidFill>
        <a:effectLst/>
      </p:bgPr>
    </p:bg>
    <p:spTree>
      <p:nvGrpSpPr>
        <p:cNvPr id="1" name=""/>
        <p:cNvGrpSpPr/>
        <p:nvPr/>
      </p:nvGrpSpPr>
      <p:grpSpPr>
        <a:xfrm>
          <a:off x="0" y="0"/>
          <a:ext cx="0" cy="0"/>
          <a:chOff x="0" y="0"/>
          <a:chExt cx="0" cy="0"/>
        </a:xfrm>
      </p:grpSpPr>
      <p:pic>
        <p:nvPicPr>
          <p:cNvPr id="3" name="Picture 2" descr="A screenshot of a website&#10;&#10;AI-generated content may be incorrect.">
            <a:extLst>
              <a:ext uri="{FF2B5EF4-FFF2-40B4-BE49-F238E27FC236}">
                <a16:creationId xmlns:a16="http://schemas.microsoft.com/office/drawing/2014/main" id="{F7955C58-1AD7-C3B5-85C8-608D3D96A676}"/>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53620683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9_Section Header">
    <p:bg>
      <p:bgPr>
        <a:solidFill>
          <a:schemeClr val="accent6"/>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68C1BFA-320C-BB46-CCE4-51BF6003E628}"/>
              </a:ext>
            </a:extLst>
          </p:cNvPr>
          <p:cNvSpPr>
            <a:spLocks noGrp="1"/>
          </p:cNvSpPr>
          <p:nvPr>
            <p:ph type="title"/>
          </p:nvPr>
        </p:nvSpPr>
        <p:spPr>
          <a:xfrm>
            <a:off x="1989219" y="795960"/>
            <a:ext cx="4523876" cy="943833"/>
          </a:xfrm>
        </p:spPr>
        <p:txBody>
          <a:bodyPr/>
          <a:lstStyle>
            <a:lvl1pPr>
              <a:defRPr sz="4400">
                <a:solidFill>
                  <a:schemeClr val="accent2"/>
                </a:solidFill>
              </a:defRPr>
            </a:lvl1pPr>
          </a:lstStyle>
          <a:p>
            <a:r>
              <a:rPr lang="en-GB"/>
              <a:t>Click to edit</a:t>
            </a:r>
            <a:endParaRPr lang="en-US"/>
          </a:p>
        </p:txBody>
      </p:sp>
      <p:pic>
        <p:nvPicPr>
          <p:cNvPr id="7" name="Picture 6">
            <a:extLst>
              <a:ext uri="{FF2B5EF4-FFF2-40B4-BE49-F238E27FC236}">
                <a16:creationId xmlns:a16="http://schemas.microsoft.com/office/drawing/2014/main" id="{3656B6D2-037C-84E0-F24E-3BEE234957FB}"/>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994611" y="865690"/>
            <a:ext cx="806701" cy="80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A person talking to a nurse&#10;&#10;AI-generated content may be incorrect.">
            <a:extLst>
              <a:ext uri="{FF2B5EF4-FFF2-40B4-BE49-F238E27FC236}">
                <a16:creationId xmlns:a16="http://schemas.microsoft.com/office/drawing/2014/main" id="{6D189862-F9B3-1019-57D2-A4D84EF1A141}"/>
              </a:ext>
            </a:extLst>
          </p:cNvPr>
          <p:cNvPicPr>
            <a:picLocks noChangeAspect="1"/>
          </p:cNvPicPr>
          <p:nvPr userDrawn="1"/>
        </p:nvPicPr>
        <p:blipFill>
          <a:blip r:embed="rId3"/>
          <a:srcRect l="5012" r="35323"/>
          <a:stretch/>
        </p:blipFill>
        <p:spPr>
          <a:xfrm>
            <a:off x="6042726" y="0"/>
            <a:ext cx="6096000" cy="6858000"/>
          </a:xfrm>
          <a:prstGeom prst="rect">
            <a:avLst/>
          </a:prstGeom>
        </p:spPr>
      </p:pic>
    </p:spTree>
    <p:extLst>
      <p:ext uri="{BB962C8B-B14F-4D97-AF65-F5344CB8AC3E}">
        <p14:creationId xmlns:p14="http://schemas.microsoft.com/office/powerpoint/2010/main" val="49173870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7_Section Header">
    <p:bg>
      <p:bgPr>
        <a:solidFill>
          <a:schemeClr val="accent6"/>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68C1BFA-320C-BB46-CCE4-51BF6003E628}"/>
              </a:ext>
            </a:extLst>
          </p:cNvPr>
          <p:cNvSpPr>
            <a:spLocks noGrp="1"/>
          </p:cNvSpPr>
          <p:nvPr>
            <p:ph type="title"/>
          </p:nvPr>
        </p:nvSpPr>
        <p:spPr>
          <a:xfrm>
            <a:off x="1989219" y="795960"/>
            <a:ext cx="4523876" cy="943833"/>
          </a:xfrm>
        </p:spPr>
        <p:txBody>
          <a:bodyPr/>
          <a:lstStyle>
            <a:lvl1pPr>
              <a:defRPr sz="4400">
                <a:solidFill>
                  <a:schemeClr val="accent2"/>
                </a:solidFill>
              </a:defRPr>
            </a:lvl1pPr>
          </a:lstStyle>
          <a:p>
            <a:r>
              <a:rPr lang="en-GB"/>
              <a:t>Click to edit</a:t>
            </a:r>
            <a:endParaRPr lang="en-US"/>
          </a:p>
        </p:txBody>
      </p:sp>
      <p:pic>
        <p:nvPicPr>
          <p:cNvPr id="3" name="Picture 2">
            <a:extLst>
              <a:ext uri="{FF2B5EF4-FFF2-40B4-BE49-F238E27FC236}">
                <a16:creationId xmlns:a16="http://schemas.microsoft.com/office/drawing/2014/main" id="{F7955C58-1AD7-C3B5-85C8-608D3D96A676}"/>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79253548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4_Section Header">
    <p:bg>
      <p:bgPr>
        <a:solidFill>
          <a:schemeClr val="accent6"/>
        </a:solidFill>
        <a:effectLst/>
      </p:bgPr>
    </p:bg>
    <p:spTree>
      <p:nvGrpSpPr>
        <p:cNvPr id="1" name=""/>
        <p:cNvGrpSpPr/>
        <p:nvPr/>
      </p:nvGrpSpPr>
      <p:grpSpPr>
        <a:xfrm>
          <a:off x="0" y="0"/>
          <a:ext cx="0" cy="0"/>
          <a:chOff x="0" y="0"/>
          <a:chExt cx="0" cy="0"/>
        </a:xfrm>
      </p:grpSpPr>
      <p:pic>
        <p:nvPicPr>
          <p:cNvPr id="3" name="Picture 2" descr="A blue background with a logo&#10;&#10;AI-generated content may be incorrect.">
            <a:extLst>
              <a:ext uri="{FF2B5EF4-FFF2-40B4-BE49-F238E27FC236}">
                <a16:creationId xmlns:a16="http://schemas.microsoft.com/office/drawing/2014/main" id="{7423AB76-E301-EBBD-4170-9D44D9E474D2}"/>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27932580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5_Section Header">
    <p:bg>
      <p:bgPr>
        <a:solidFill>
          <a:schemeClr val="accent6"/>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23AB76-E301-EBBD-4170-9D44D9E474D2}"/>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13111182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CB30D2B3-3DEA-CF37-506F-E1D4B69A5286}"/>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1027" name="Text Placeholder 2">
            <a:extLst>
              <a:ext uri="{FF2B5EF4-FFF2-40B4-BE49-F238E27FC236}">
                <a16:creationId xmlns:a16="http://schemas.microsoft.com/office/drawing/2014/main" id="{EA8354A0-42D7-6176-72FC-05B5F2E855EC}"/>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5" name="Footer Placeholder 4">
            <a:extLst>
              <a:ext uri="{FF2B5EF4-FFF2-40B4-BE49-F238E27FC236}">
                <a16:creationId xmlns:a16="http://schemas.microsoft.com/office/drawing/2014/main" id="{98CFD339-B2F4-09E2-DE1B-7C7EFDE1DF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82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0F63211C-B4FE-EDA1-5948-82CDD54F0D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82000"/>
                  </a:schemeClr>
                </a:solidFill>
                <a:latin typeface="+mn-lt"/>
              </a:defRPr>
            </a:lvl1pPr>
          </a:lstStyle>
          <a:p>
            <a:pPr>
              <a:defRPr/>
            </a:pPr>
            <a:fld id="{B10F86AD-FFF7-7744-8DE5-47D9126EA09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74" r:id="rId1"/>
    <p:sldLayoutId id="2147483882" r:id="rId2"/>
    <p:sldLayoutId id="2147483901" r:id="rId3"/>
    <p:sldLayoutId id="2147483902" r:id="rId4"/>
    <p:sldLayoutId id="2147483903" r:id="rId5"/>
    <p:sldLayoutId id="2147483818" r:id="rId6"/>
    <p:sldLayoutId id="2147483819" r:id="rId7"/>
    <p:sldLayoutId id="2147483898" r:id="rId8"/>
    <p:sldLayoutId id="2147483820" r:id="rId9"/>
    <p:sldLayoutId id="2147483821" r:id="rId10"/>
    <p:sldLayoutId id="2147483822" r:id="rId11"/>
    <p:sldLayoutId id="2147483887" r:id="rId12"/>
    <p:sldLayoutId id="2147483823" r:id="rId13"/>
    <p:sldLayoutId id="2147483886" r:id="rId14"/>
    <p:sldLayoutId id="2147483884" r:id="rId15"/>
    <p:sldLayoutId id="2147483885" r:id="rId16"/>
    <p:sldLayoutId id="2147483824" r:id="rId17"/>
    <p:sldLayoutId id="2147483825" r:id="rId18"/>
    <p:sldLayoutId id="2147483857" r:id="rId19"/>
    <p:sldLayoutId id="2147483858" r:id="rId20"/>
    <p:sldLayoutId id="2147483907" r:id="rId21"/>
    <p:sldLayoutId id="2147483859" r:id="rId22"/>
    <p:sldLayoutId id="2147483860" r:id="rId23"/>
    <p:sldLayoutId id="2147483861" r:id="rId24"/>
    <p:sldLayoutId id="2147483831" r:id="rId25"/>
    <p:sldLayoutId id="2147483891" r:id="rId26"/>
    <p:sldLayoutId id="2147483877" r:id="rId27"/>
    <p:sldLayoutId id="2147483832" r:id="rId28"/>
    <p:sldLayoutId id="2147483862" r:id="rId29"/>
    <p:sldLayoutId id="2147483863" r:id="rId30"/>
    <p:sldLayoutId id="2147483864" r:id="rId31"/>
    <p:sldLayoutId id="2147483865" r:id="rId32"/>
    <p:sldLayoutId id="2147483883" r:id="rId33"/>
    <p:sldLayoutId id="2147483866" r:id="rId34"/>
    <p:sldLayoutId id="2147483867" r:id="rId35"/>
    <p:sldLayoutId id="2147483889" r:id="rId36"/>
    <p:sldLayoutId id="2147483888" r:id="rId37"/>
    <p:sldLayoutId id="2147483890" r:id="rId38"/>
    <p:sldLayoutId id="2147483868" r:id="rId39"/>
    <p:sldLayoutId id="2147483895" r:id="rId40"/>
    <p:sldLayoutId id="2147483896" r:id="rId41"/>
    <p:sldLayoutId id="2147483869" r:id="rId42"/>
    <p:sldLayoutId id="2147483870" r:id="rId43"/>
    <p:sldLayoutId id="2147483873" r:id="rId44"/>
    <p:sldLayoutId id="2147483872" r:id="rId45"/>
    <p:sldLayoutId id="2147483875" r:id="rId46"/>
    <p:sldLayoutId id="2147483878" r:id="rId47"/>
    <p:sldLayoutId id="2147483879" r:id="rId48"/>
    <p:sldLayoutId id="2147483880" r:id="rId49"/>
    <p:sldLayoutId id="2147483881" r:id="rId50"/>
    <p:sldLayoutId id="2147483892" r:id="rId51"/>
    <p:sldLayoutId id="2147483897" r:id="rId52"/>
    <p:sldLayoutId id="2147483906" r:id="rId53"/>
    <p:sldLayoutId id="2147483894" r:id="rId54"/>
    <p:sldLayoutId id="2147483893" r:id="rId55"/>
    <p:sldLayoutId id="2147483905" r:id="rId56"/>
    <p:sldLayoutId id="2147483899" r:id="rId57"/>
    <p:sldLayoutId id="2147483900" r:id="rId58"/>
  </p:sldLayoutIdLst>
  <p:txStyles>
    <p:titleStyle>
      <a:lvl1pPr algn="l" rtl="0" eaLnBrk="0" fontAlgn="base" hangingPunct="0">
        <a:lnSpc>
          <a:spcPct val="90000"/>
        </a:lnSpc>
        <a:spcBef>
          <a:spcPct val="0"/>
        </a:spcBef>
        <a:spcAft>
          <a:spcPct val="0"/>
        </a:spcAft>
        <a:defRPr sz="4400" b="1" kern="1200">
          <a:solidFill>
            <a:schemeClr val="tx1"/>
          </a:solidFill>
          <a:latin typeface="Arial" panose="020B0604020202020204" pitchFamily="34" charset="0"/>
          <a:ea typeface="+mj-ea"/>
          <a:cs typeface="Arial" panose="020B0604020202020204" pitchFamily="34" charset="0"/>
        </a:defRPr>
      </a:lvl1pPr>
      <a:lvl2pPr algn="l" rtl="0" eaLnBrk="0" fontAlgn="base" hangingPunct="0">
        <a:lnSpc>
          <a:spcPct val="90000"/>
        </a:lnSpc>
        <a:spcBef>
          <a:spcPct val="0"/>
        </a:spcBef>
        <a:spcAft>
          <a:spcPct val="0"/>
        </a:spcAft>
        <a:defRPr sz="4400" b="1">
          <a:solidFill>
            <a:schemeClr val="tx1"/>
          </a:solidFill>
          <a:latin typeface="Arial" panose="020B0604020202020204" pitchFamily="34" charset="0"/>
          <a:cs typeface="Arial" panose="020B0604020202020204" pitchFamily="34" charset="0"/>
        </a:defRPr>
      </a:lvl2pPr>
      <a:lvl3pPr algn="l" rtl="0" eaLnBrk="0" fontAlgn="base" hangingPunct="0">
        <a:lnSpc>
          <a:spcPct val="90000"/>
        </a:lnSpc>
        <a:spcBef>
          <a:spcPct val="0"/>
        </a:spcBef>
        <a:spcAft>
          <a:spcPct val="0"/>
        </a:spcAft>
        <a:defRPr sz="4400" b="1">
          <a:solidFill>
            <a:schemeClr val="tx1"/>
          </a:solidFill>
          <a:latin typeface="Arial" panose="020B0604020202020204" pitchFamily="34" charset="0"/>
          <a:cs typeface="Arial" panose="020B0604020202020204" pitchFamily="34" charset="0"/>
        </a:defRPr>
      </a:lvl3pPr>
      <a:lvl4pPr algn="l" rtl="0" eaLnBrk="0" fontAlgn="base" hangingPunct="0">
        <a:lnSpc>
          <a:spcPct val="90000"/>
        </a:lnSpc>
        <a:spcBef>
          <a:spcPct val="0"/>
        </a:spcBef>
        <a:spcAft>
          <a:spcPct val="0"/>
        </a:spcAft>
        <a:defRPr sz="4400" b="1">
          <a:solidFill>
            <a:schemeClr val="tx1"/>
          </a:solidFill>
          <a:latin typeface="Arial" panose="020B0604020202020204" pitchFamily="34" charset="0"/>
          <a:cs typeface="Arial" panose="020B0604020202020204" pitchFamily="34" charset="0"/>
        </a:defRPr>
      </a:lvl4pPr>
      <a:lvl5pPr algn="l" rtl="0" eaLnBrk="0" fontAlgn="base" hangingPunct="0">
        <a:lnSpc>
          <a:spcPct val="90000"/>
        </a:lnSpc>
        <a:spcBef>
          <a:spcPct val="0"/>
        </a:spcBef>
        <a:spcAft>
          <a:spcPct val="0"/>
        </a:spcAft>
        <a:defRPr sz="4400" b="1">
          <a:solidFill>
            <a:schemeClr val="tx1"/>
          </a:solidFill>
          <a:latin typeface="Arial" panose="020B0604020202020204" pitchFamily="34" charset="0"/>
          <a:cs typeface="Arial" panose="020B0604020202020204" pitchFamily="34" charset="0"/>
        </a:defRPr>
      </a:lvl5pPr>
      <a:lvl6pPr marL="457200" algn="l" rtl="0" fontAlgn="base">
        <a:lnSpc>
          <a:spcPct val="90000"/>
        </a:lnSpc>
        <a:spcBef>
          <a:spcPct val="0"/>
        </a:spcBef>
        <a:spcAft>
          <a:spcPct val="0"/>
        </a:spcAft>
        <a:defRPr sz="4400" b="1">
          <a:solidFill>
            <a:schemeClr val="tx1"/>
          </a:solidFill>
          <a:latin typeface="Arial" panose="020B0604020202020204" pitchFamily="34" charset="0"/>
          <a:cs typeface="Arial" panose="020B0604020202020204" pitchFamily="34" charset="0"/>
        </a:defRPr>
      </a:lvl6pPr>
      <a:lvl7pPr marL="914400" algn="l" rtl="0" fontAlgn="base">
        <a:lnSpc>
          <a:spcPct val="90000"/>
        </a:lnSpc>
        <a:spcBef>
          <a:spcPct val="0"/>
        </a:spcBef>
        <a:spcAft>
          <a:spcPct val="0"/>
        </a:spcAft>
        <a:defRPr sz="4400" b="1">
          <a:solidFill>
            <a:schemeClr val="tx1"/>
          </a:solidFill>
          <a:latin typeface="Arial" panose="020B0604020202020204" pitchFamily="34" charset="0"/>
          <a:cs typeface="Arial" panose="020B0604020202020204" pitchFamily="34" charset="0"/>
        </a:defRPr>
      </a:lvl7pPr>
      <a:lvl8pPr marL="1371600" algn="l" rtl="0" fontAlgn="base">
        <a:lnSpc>
          <a:spcPct val="90000"/>
        </a:lnSpc>
        <a:spcBef>
          <a:spcPct val="0"/>
        </a:spcBef>
        <a:spcAft>
          <a:spcPct val="0"/>
        </a:spcAft>
        <a:defRPr sz="4400" b="1">
          <a:solidFill>
            <a:schemeClr val="tx1"/>
          </a:solidFill>
          <a:latin typeface="Arial" panose="020B0604020202020204" pitchFamily="34" charset="0"/>
          <a:cs typeface="Arial" panose="020B0604020202020204" pitchFamily="34" charset="0"/>
        </a:defRPr>
      </a:lvl8pPr>
      <a:lvl9pPr marL="1828800" algn="l" rtl="0" fontAlgn="base">
        <a:lnSpc>
          <a:spcPct val="90000"/>
        </a:lnSpc>
        <a:spcBef>
          <a:spcPct val="0"/>
        </a:spcBef>
        <a:spcAft>
          <a:spcPct val="0"/>
        </a:spcAft>
        <a:defRPr sz="4400" b="1">
          <a:solidFill>
            <a:schemeClr val="tx1"/>
          </a:solidFill>
          <a:latin typeface="Arial" panose="020B0604020202020204" pitchFamily="34" charset="0"/>
          <a:cs typeface="Arial" panose="020B0604020202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Arial" panose="020B060402020202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Arial" panose="020B060402020202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Arial" panose="020B060402020202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1.xml"/></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9.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054F61-9B52-3171-5B1C-E8ECFE813433}"/>
              </a:ext>
            </a:extLst>
          </p:cNvPr>
          <p:cNvSpPr>
            <a:spLocks noGrp="1"/>
          </p:cNvSpPr>
          <p:nvPr>
            <p:ph type="ctrTitle"/>
          </p:nvPr>
        </p:nvSpPr>
        <p:spPr>
          <a:xfrm>
            <a:off x="526736" y="2677359"/>
            <a:ext cx="10068560" cy="1356043"/>
          </a:xfrm>
        </p:spPr>
        <p:txBody>
          <a:bodyPr/>
          <a:lstStyle/>
          <a:p>
            <a:r>
              <a:rPr lang="en-US" sz="4800" dirty="0">
                <a:solidFill>
                  <a:schemeClr val="bg2"/>
                </a:solidFill>
              </a:rPr>
              <a:t>Record keeping for maternity support workers/ maternity care assistants</a:t>
            </a:r>
          </a:p>
        </p:txBody>
      </p:sp>
    </p:spTree>
    <p:extLst>
      <p:ext uri="{BB962C8B-B14F-4D97-AF65-F5344CB8AC3E}">
        <p14:creationId xmlns:p14="http://schemas.microsoft.com/office/powerpoint/2010/main" val="3731705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8E3DE4BF-ED41-9365-D694-70970D73BE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2C633A-04C7-299F-A984-012FD1494B66}"/>
              </a:ext>
            </a:extLst>
          </p:cNvPr>
          <p:cNvSpPr>
            <a:spLocks noGrp="1"/>
          </p:cNvSpPr>
          <p:nvPr>
            <p:ph type="title"/>
          </p:nvPr>
        </p:nvSpPr>
        <p:spPr>
          <a:xfrm>
            <a:off x="1783057" y="1160817"/>
            <a:ext cx="4312943" cy="704564"/>
          </a:xfrm>
        </p:spPr>
        <p:txBody>
          <a:bodyPr/>
          <a:lstStyle/>
          <a:p>
            <a:r>
              <a:rPr lang="en-US" dirty="0"/>
              <a:t>Why make records?</a:t>
            </a:r>
          </a:p>
        </p:txBody>
      </p:sp>
      <p:sp>
        <p:nvSpPr>
          <p:cNvPr id="4" name="TextBox 7">
            <a:extLst>
              <a:ext uri="{FF2B5EF4-FFF2-40B4-BE49-F238E27FC236}">
                <a16:creationId xmlns:a16="http://schemas.microsoft.com/office/drawing/2014/main" id="{2766F4B1-75B7-1AA9-98FB-68BCC0E99266}"/>
              </a:ext>
            </a:extLst>
          </p:cNvPr>
          <p:cNvSpPr txBox="1">
            <a:spLocks noChangeArrowheads="1"/>
          </p:cNvSpPr>
          <p:nvPr/>
        </p:nvSpPr>
        <p:spPr bwMode="auto">
          <a:xfrm>
            <a:off x="1783057" y="2767280"/>
            <a:ext cx="5029200" cy="1631216"/>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457200" indent="-457200">
              <a:buFontTx/>
              <a:buChar char="•"/>
            </a:pPr>
            <a:r>
              <a:rPr lang="en-US" altLang="en-US" sz="2000" dirty="0">
                <a:latin typeface="+mn-lt"/>
              </a:rPr>
              <a:t>Communication</a:t>
            </a:r>
          </a:p>
          <a:p>
            <a:pPr marL="457200" indent="-457200">
              <a:buFontTx/>
              <a:buChar char="•"/>
            </a:pPr>
            <a:endParaRPr lang="en-US" altLang="en-US" sz="2000" dirty="0">
              <a:latin typeface="+mn-lt"/>
            </a:endParaRPr>
          </a:p>
          <a:p>
            <a:pPr marL="457200" indent="-457200">
              <a:buFontTx/>
              <a:buChar char="•"/>
            </a:pPr>
            <a:r>
              <a:rPr lang="en-US" altLang="en-US" sz="2000" dirty="0">
                <a:latin typeface="+mn-lt"/>
              </a:rPr>
              <a:t>Planning care</a:t>
            </a:r>
          </a:p>
          <a:p>
            <a:pPr marL="457200" indent="-457200">
              <a:buFontTx/>
              <a:buChar char="•"/>
            </a:pPr>
            <a:endParaRPr lang="en-US" altLang="en-US" sz="2000" dirty="0">
              <a:latin typeface="+mn-lt"/>
            </a:endParaRPr>
          </a:p>
          <a:p>
            <a:pPr marL="457200" indent="-457200">
              <a:buFontTx/>
              <a:buChar char="•"/>
            </a:pPr>
            <a:r>
              <a:rPr lang="en-US" altLang="en-US" sz="2000" dirty="0">
                <a:latin typeface="+mn-lt"/>
              </a:rPr>
              <a:t>Evidence</a:t>
            </a:r>
          </a:p>
        </p:txBody>
      </p:sp>
    </p:spTree>
    <p:extLst>
      <p:ext uri="{BB962C8B-B14F-4D97-AF65-F5344CB8AC3E}">
        <p14:creationId xmlns:p14="http://schemas.microsoft.com/office/powerpoint/2010/main" val="3181328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BEB4DAD1-8F28-F38C-8DAB-B5095927A32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856DAE0-AC87-18F9-7FE8-713E69D7CC4F}"/>
              </a:ext>
            </a:extLst>
          </p:cNvPr>
          <p:cNvSpPr>
            <a:spLocks noGrp="1"/>
          </p:cNvSpPr>
          <p:nvPr>
            <p:ph type="title"/>
          </p:nvPr>
        </p:nvSpPr>
        <p:spPr>
          <a:noFill/>
        </p:spPr>
        <p:txBody>
          <a:bodyPr/>
          <a:lstStyle/>
          <a:p>
            <a:r>
              <a:rPr lang="en-US" dirty="0"/>
              <a:t>MSW &amp; MCA responsibilities</a:t>
            </a:r>
          </a:p>
        </p:txBody>
      </p:sp>
      <p:pic>
        <p:nvPicPr>
          <p:cNvPr id="9" name="Picture 8">
            <a:extLst>
              <a:ext uri="{FF2B5EF4-FFF2-40B4-BE49-F238E27FC236}">
                <a16:creationId xmlns:a16="http://schemas.microsoft.com/office/drawing/2014/main" id="{CD15E2F1-5F4D-573A-A485-8CE64C9E521E}"/>
              </a:ext>
            </a:extLst>
          </p:cNvPr>
          <p:cNvPicPr>
            <a:picLocks noChangeAspect="1"/>
          </p:cNvPicPr>
          <p:nvPr/>
        </p:nvPicPr>
        <p:blipFill>
          <a:blip r:embed="rId3"/>
          <a:stretch>
            <a:fillRect/>
          </a:stretch>
        </p:blipFill>
        <p:spPr>
          <a:xfrm>
            <a:off x="-1" y="6620064"/>
            <a:ext cx="12192001" cy="222250"/>
          </a:xfrm>
          <a:prstGeom prst="rect">
            <a:avLst/>
          </a:prstGeom>
        </p:spPr>
      </p:pic>
      <p:sp>
        <p:nvSpPr>
          <p:cNvPr id="10" name="Content Placeholder 2">
            <a:extLst>
              <a:ext uri="{FF2B5EF4-FFF2-40B4-BE49-F238E27FC236}">
                <a16:creationId xmlns:a16="http://schemas.microsoft.com/office/drawing/2014/main" id="{B21C990C-ECA2-2817-9014-EA7D32A8E55B}"/>
              </a:ext>
            </a:extLst>
          </p:cNvPr>
          <p:cNvSpPr txBox="1">
            <a:spLocks/>
          </p:cNvSpPr>
          <p:nvPr/>
        </p:nvSpPr>
        <p:spPr>
          <a:xfrm>
            <a:off x="1860883" y="1583266"/>
            <a:ext cx="10518032" cy="556567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endParaRPr lang="en-US" sz="18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A1A24A2F-B208-0060-0548-D4082E468F0C}"/>
              </a:ext>
            </a:extLst>
          </p:cNvPr>
          <p:cNvSpPr txBox="1"/>
          <p:nvPr/>
        </p:nvSpPr>
        <p:spPr>
          <a:xfrm>
            <a:off x="1860883" y="1899444"/>
            <a:ext cx="9925833" cy="3728649"/>
          </a:xfrm>
          <a:prstGeom prst="rect">
            <a:avLst/>
          </a:prstGeom>
          <a:noFill/>
        </p:spPr>
        <p:txBody>
          <a:bodyPr wrap="square">
            <a:spAutoFit/>
          </a:bodyPr>
          <a:lstStyle/>
          <a:p>
            <a:pPr marL="457200" indent="-457200">
              <a:lnSpc>
                <a:spcPct val="150000"/>
              </a:lnSpc>
              <a:spcBef>
                <a:spcPts val="600"/>
              </a:spcBef>
              <a:spcAft>
                <a:spcPts val="600"/>
              </a:spcAft>
              <a:buFontTx/>
              <a:buChar char="•"/>
            </a:pPr>
            <a:r>
              <a:rPr lang="en-US" altLang="en-US" sz="2000" dirty="0">
                <a:latin typeface="+mj-lt"/>
              </a:rPr>
              <a:t>Record mother’s oral fluid intake and urine output</a:t>
            </a:r>
          </a:p>
          <a:p>
            <a:pPr marL="457200" indent="-457200">
              <a:lnSpc>
                <a:spcPct val="150000"/>
              </a:lnSpc>
              <a:spcBef>
                <a:spcPts val="600"/>
              </a:spcBef>
              <a:spcAft>
                <a:spcPts val="600"/>
              </a:spcAft>
              <a:buFontTx/>
              <a:buChar char="•"/>
            </a:pPr>
            <a:r>
              <a:rPr lang="en-US" altLang="en-US" sz="2000" dirty="0">
                <a:latin typeface="+mj-lt"/>
              </a:rPr>
              <a:t>Undertake, record routine maternal vital signs and report to midwife any concerns: temperature, pulse, respiratory rate and blood pressure</a:t>
            </a:r>
          </a:p>
          <a:p>
            <a:pPr marL="457200" indent="-457200">
              <a:lnSpc>
                <a:spcPct val="150000"/>
              </a:lnSpc>
              <a:spcBef>
                <a:spcPts val="600"/>
              </a:spcBef>
              <a:spcAft>
                <a:spcPts val="600"/>
              </a:spcAft>
              <a:buFontTx/>
              <a:buChar char="•"/>
            </a:pPr>
            <a:r>
              <a:rPr lang="en-US" altLang="en-US" sz="2000" dirty="0" err="1">
                <a:latin typeface="+mj-lt"/>
              </a:rPr>
              <a:t>Recognise</a:t>
            </a:r>
            <a:r>
              <a:rPr lang="en-US" altLang="en-US" sz="2000" dirty="0">
                <a:latin typeface="+mj-lt"/>
              </a:rPr>
              <a:t> signs of ill-health in mothers and report to midwife</a:t>
            </a:r>
          </a:p>
          <a:p>
            <a:pPr marL="457200" indent="-457200">
              <a:lnSpc>
                <a:spcPct val="150000"/>
              </a:lnSpc>
              <a:spcBef>
                <a:spcPts val="600"/>
              </a:spcBef>
              <a:spcAft>
                <a:spcPts val="600"/>
              </a:spcAft>
              <a:buFontTx/>
              <a:buChar char="•"/>
            </a:pPr>
            <a:r>
              <a:rPr lang="en-US" altLang="en-US" sz="2000" dirty="0">
                <a:latin typeface="+mj-lt"/>
              </a:rPr>
              <a:t>Describe, undertake, document and where appropriate report to a midwife vital signs of the normal neonate: temperature, respiratory rate, heart rate and O2 saturation.</a:t>
            </a:r>
          </a:p>
        </p:txBody>
      </p:sp>
    </p:spTree>
    <p:extLst>
      <p:ext uri="{BB962C8B-B14F-4D97-AF65-F5344CB8AC3E}">
        <p14:creationId xmlns:p14="http://schemas.microsoft.com/office/powerpoint/2010/main" val="2239839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F83E04B4-27B0-910D-F4F9-A1AA60958FFA}"/>
            </a:ext>
          </a:extLst>
        </p:cNvPr>
        <p:cNvGrpSpPr/>
        <p:nvPr/>
      </p:nvGrpSpPr>
      <p:grpSpPr>
        <a:xfrm>
          <a:off x="0" y="0"/>
          <a:ext cx="0" cy="0"/>
          <a:chOff x="0" y="0"/>
          <a:chExt cx="0" cy="0"/>
        </a:xfrm>
      </p:grpSpPr>
      <p:sp>
        <p:nvSpPr>
          <p:cNvPr id="6" name="TextBox 7">
            <a:extLst>
              <a:ext uri="{FF2B5EF4-FFF2-40B4-BE49-F238E27FC236}">
                <a16:creationId xmlns:a16="http://schemas.microsoft.com/office/drawing/2014/main" id="{6212062E-01B6-3710-5C95-9E2A8C00663A}"/>
              </a:ext>
            </a:extLst>
          </p:cNvPr>
          <p:cNvSpPr txBox="1">
            <a:spLocks noChangeArrowheads="1"/>
          </p:cNvSpPr>
          <p:nvPr/>
        </p:nvSpPr>
        <p:spPr bwMode="auto">
          <a:xfrm>
            <a:off x="880592" y="2210320"/>
            <a:ext cx="6001989" cy="2554545"/>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GB" altLang="en-US" sz="2000" dirty="0"/>
              <a:t>Record keeping can be delegated to MSW’s who are competent to undertake a task.</a:t>
            </a:r>
          </a:p>
          <a:p>
            <a:endParaRPr lang="en-GB" altLang="en-US" sz="2000" dirty="0"/>
          </a:p>
          <a:p>
            <a:r>
              <a:rPr lang="en-GB" altLang="en-US" sz="2000" dirty="0"/>
              <a:t>Registered Midwives are NOT required to countersign notes made by MSW’s if they have been trained and are competent.</a:t>
            </a:r>
          </a:p>
          <a:p>
            <a:endParaRPr lang="en-GB" altLang="en-US" sz="2000" dirty="0"/>
          </a:p>
          <a:p>
            <a:r>
              <a:rPr lang="en-GB" altLang="en-US" sz="2000" dirty="0"/>
              <a:t>(NMC Code 2015 Practise Effectively 11.1)</a:t>
            </a:r>
          </a:p>
        </p:txBody>
      </p:sp>
      <p:sp>
        <p:nvSpPr>
          <p:cNvPr id="2" name="Title 1">
            <a:extLst>
              <a:ext uri="{FF2B5EF4-FFF2-40B4-BE49-F238E27FC236}">
                <a16:creationId xmlns:a16="http://schemas.microsoft.com/office/drawing/2014/main" id="{015C473A-DE92-4A1C-36B7-6688A14D8AE0}"/>
              </a:ext>
            </a:extLst>
          </p:cNvPr>
          <p:cNvSpPr>
            <a:spLocks noGrp="1"/>
          </p:cNvSpPr>
          <p:nvPr>
            <p:ph type="title"/>
          </p:nvPr>
        </p:nvSpPr>
        <p:spPr/>
        <p:txBody>
          <a:bodyPr/>
          <a:lstStyle/>
          <a:p>
            <a:r>
              <a:rPr lang="en-US" sz="3600" dirty="0"/>
              <a:t>Countersignatures</a:t>
            </a:r>
          </a:p>
        </p:txBody>
      </p:sp>
    </p:spTree>
    <p:extLst>
      <p:ext uri="{BB962C8B-B14F-4D97-AF65-F5344CB8AC3E}">
        <p14:creationId xmlns:p14="http://schemas.microsoft.com/office/powerpoint/2010/main" val="4261362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290AC031-1AAF-4E54-AF69-D22FE0AEFA7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EACF1F6-D8BF-CA2C-8F99-9C52365A6E89}"/>
              </a:ext>
            </a:extLst>
          </p:cNvPr>
          <p:cNvSpPr>
            <a:spLocks noGrp="1"/>
          </p:cNvSpPr>
          <p:nvPr>
            <p:ph type="title"/>
          </p:nvPr>
        </p:nvSpPr>
        <p:spPr>
          <a:noFill/>
        </p:spPr>
        <p:txBody>
          <a:bodyPr/>
          <a:lstStyle/>
          <a:p>
            <a:r>
              <a:rPr lang="en-US" dirty="0"/>
              <a:t>Principles of good record keeping</a:t>
            </a:r>
          </a:p>
        </p:txBody>
      </p:sp>
      <p:pic>
        <p:nvPicPr>
          <p:cNvPr id="9" name="Picture 8">
            <a:extLst>
              <a:ext uri="{FF2B5EF4-FFF2-40B4-BE49-F238E27FC236}">
                <a16:creationId xmlns:a16="http://schemas.microsoft.com/office/drawing/2014/main" id="{0BC2533B-6E99-1EE4-32A3-4B7DD9B43257}"/>
              </a:ext>
            </a:extLst>
          </p:cNvPr>
          <p:cNvPicPr>
            <a:picLocks noChangeAspect="1"/>
          </p:cNvPicPr>
          <p:nvPr/>
        </p:nvPicPr>
        <p:blipFill>
          <a:blip r:embed="rId3"/>
          <a:stretch>
            <a:fillRect/>
          </a:stretch>
        </p:blipFill>
        <p:spPr>
          <a:xfrm>
            <a:off x="-1" y="6620064"/>
            <a:ext cx="12192001" cy="222250"/>
          </a:xfrm>
          <a:prstGeom prst="rect">
            <a:avLst/>
          </a:prstGeom>
        </p:spPr>
      </p:pic>
      <p:sp>
        <p:nvSpPr>
          <p:cNvPr id="10" name="Content Placeholder 2">
            <a:extLst>
              <a:ext uri="{FF2B5EF4-FFF2-40B4-BE49-F238E27FC236}">
                <a16:creationId xmlns:a16="http://schemas.microsoft.com/office/drawing/2014/main" id="{F047E2CD-0C70-66CB-98F4-DC3FA8B7191C}"/>
              </a:ext>
            </a:extLst>
          </p:cNvPr>
          <p:cNvSpPr txBox="1">
            <a:spLocks/>
          </p:cNvSpPr>
          <p:nvPr/>
        </p:nvSpPr>
        <p:spPr>
          <a:xfrm>
            <a:off x="1860883" y="1583266"/>
            <a:ext cx="10518032" cy="556567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endParaRPr lang="en-US" sz="18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96FB3E48-3CCB-0B3A-81CE-3386ACAE3A0B}"/>
              </a:ext>
            </a:extLst>
          </p:cNvPr>
          <p:cNvSpPr txBox="1"/>
          <p:nvPr/>
        </p:nvSpPr>
        <p:spPr>
          <a:xfrm>
            <a:off x="1790544" y="1868054"/>
            <a:ext cx="9925833" cy="4247317"/>
          </a:xfrm>
          <a:prstGeom prst="rect">
            <a:avLst/>
          </a:prstGeom>
          <a:noFill/>
        </p:spPr>
        <p:txBody>
          <a:bodyPr wrap="square">
            <a:spAutoFit/>
          </a:bodyPr>
          <a:lstStyle/>
          <a:p>
            <a:pPr marL="342900" indent="-342900">
              <a:buFont typeface="Arial" panose="020B0604020202020204" pitchFamily="34" charset="0"/>
              <a:buChar char="•"/>
            </a:pPr>
            <a:r>
              <a:rPr lang="en-GB" altLang="en-US" dirty="0">
                <a:latin typeface="+mn-lt"/>
              </a:rPr>
              <a:t>Follow </a:t>
            </a:r>
            <a:r>
              <a:rPr lang="en-US" altLang="en-US" dirty="0">
                <a:latin typeface="+mn-lt"/>
              </a:rPr>
              <a:t>T</a:t>
            </a:r>
            <a:r>
              <a:rPr lang="en-GB" altLang="en-US" dirty="0">
                <a:latin typeface="+mn-lt"/>
              </a:rPr>
              <a:t>rust/Health Board guidelines</a:t>
            </a:r>
          </a:p>
          <a:p>
            <a:pPr marL="342900" indent="-342900">
              <a:buFont typeface="Arial" panose="020B0604020202020204" pitchFamily="34" charset="0"/>
              <a:buChar char="•"/>
            </a:pPr>
            <a:r>
              <a:rPr lang="en-GB" altLang="en-US" dirty="0">
                <a:latin typeface="+mn-lt"/>
              </a:rPr>
              <a:t>Handwrite legibly - </a:t>
            </a:r>
            <a:r>
              <a:rPr lang="en-US" altLang="en-US" dirty="0">
                <a:latin typeface="+mn-lt"/>
              </a:rPr>
              <a:t>sign</a:t>
            </a:r>
            <a:r>
              <a:rPr lang="en-GB" altLang="en-US" dirty="0">
                <a:latin typeface="+mn-lt"/>
              </a:rPr>
              <a:t> all your entries in paper notes</a:t>
            </a:r>
          </a:p>
          <a:p>
            <a:pPr marL="342900" indent="-342900">
              <a:buFont typeface="Arial" panose="020B0604020202020204" pitchFamily="34" charset="0"/>
              <a:buChar char="•"/>
            </a:pPr>
            <a:r>
              <a:rPr lang="en-GB" altLang="en-US" dirty="0">
                <a:latin typeface="+mn-lt"/>
              </a:rPr>
              <a:t>Scan and upload any paper notes into electronic records as soon as you can</a:t>
            </a:r>
          </a:p>
          <a:p>
            <a:pPr marL="342900" indent="-342900">
              <a:buFont typeface="Arial" panose="020B0604020202020204" pitchFamily="34" charset="0"/>
              <a:buChar char="•"/>
            </a:pPr>
            <a:r>
              <a:rPr lang="en-GB" altLang="en-US" dirty="0">
                <a:latin typeface="+mn-lt"/>
              </a:rPr>
              <a:t>Never share computer log ins.</a:t>
            </a:r>
          </a:p>
          <a:p>
            <a:pPr marL="342900" indent="-342900">
              <a:buFont typeface="Arial" panose="020B0604020202020204" pitchFamily="34" charset="0"/>
              <a:buChar char="•"/>
            </a:pPr>
            <a:r>
              <a:rPr lang="en-GB" altLang="en-US" dirty="0">
                <a:latin typeface="+mn-lt"/>
              </a:rPr>
              <a:t>Only use IT systems when properly trained to do so</a:t>
            </a:r>
          </a:p>
          <a:p>
            <a:pPr marL="342900" indent="-342900">
              <a:buFont typeface="Arial" panose="020B0604020202020204" pitchFamily="34" charset="0"/>
              <a:buChar char="•"/>
            </a:pPr>
            <a:r>
              <a:rPr lang="en-GB" altLang="en-US" dirty="0">
                <a:latin typeface="+mn-lt"/>
              </a:rPr>
              <a:t>Have knowledge of Information Governance and Data protection laws</a:t>
            </a:r>
          </a:p>
          <a:p>
            <a:pPr marL="342900" indent="-342900">
              <a:buFont typeface="Arial" panose="020B0604020202020204" pitchFamily="34" charset="0"/>
              <a:buChar char="•"/>
            </a:pPr>
            <a:r>
              <a:rPr lang="en-GB" altLang="en-US" dirty="0">
                <a:latin typeface="+mn-lt"/>
              </a:rPr>
              <a:t>Key-in competently. </a:t>
            </a:r>
            <a:r>
              <a:rPr lang="en-US" altLang="en-US" dirty="0">
                <a:latin typeface="+mn-lt"/>
              </a:rPr>
              <a:t>Make</a:t>
            </a:r>
            <a:r>
              <a:rPr lang="en-GB" altLang="en-US" dirty="0">
                <a:latin typeface="+mn-lt"/>
              </a:rPr>
              <a:t> sure your entries are dated and timed as close to the actual time of the events as possible.</a:t>
            </a:r>
          </a:p>
          <a:p>
            <a:pPr marL="342900" indent="-342900">
              <a:buFont typeface="Arial" panose="020B0604020202020204" pitchFamily="34" charset="0"/>
              <a:buChar char="•"/>
            </a:pPr>
            <a:r>
              <a:rPr lang="en-GB" altLang="en-US" dirty="0">
                <a:latin typeface="+mn-lt"/>
              </a:rPr>
              <a:t>Record events accurately and clearly </a:t>
            </a:r>
          </a:p>
          <a:p>
            <a:pPr marL="342900" indent="-342900">
              <a:buFont typeface="Arial" panose="020B0604020202020204" pitchFamily="34" charset="0"/>
              <a:buChar char="•"/>
            </a:pPr>
            <a:r>
              <a:rPr lang="en-US" altLang="en-US" dirty="0">
                <a:latin typeface="+mn-lt"/>
              </a:rPr>
              <a:t>A</a:t>
            </a:r>
            <a:r>
              <a:rPr lang="en-GB" altLang="en-US" dirty="0">
                <a:latin typeface="+mn-lt"/>
              </a:rPr>
              <a:t>void unnecessary abbreviations  </a:t>
            </a:r>
          </a:p>
          <a:p>
            <a:pPr marL="342900" indent="-342900">
              <a:buFont typeface="Arial" panose="020B0604020202020204" pitchFamily="34" charset="0"/>
              <a:buChar char="•"/>
            </a:pPr>
            <a:r>
              <a:rPr lang="en-GB" altLang="en-US" dirty="0">
                <a:latin typeface="+mn-lt"/>
              </a:rPr>
              <a:t>If you do need to amend something you have written, make sure you draw a clear line through it and sign and date the changes or make clear in an electronic entry what you are capturing retrospectively</a:t>
            </a:r>
          </a:p>
          <a:p>
            <a:pPr marL="342900" indent="-342900">
              <a:buFont typeface="Arial" panose="020B0604020202020204" pitchFamily="34" charset="0"/>
              <a:buChar char="•"/>
            </a:pPr>
            <a:r>
              <a:rPr lang="en-US" altLang="en-US" dirty="0">
                <a:latin typeface="+mn-lt"/>
              </a:rPr>
              <a:t>N</a:t>
            </a:r>
            <a:r>
              <a:rPr lang="en-GB" altLang="en-US" dirty="0">
                <a:latin typeface="+mn-lt"/>
              </a:rPr>
              <a:t>ever document anything about a woman/birthing person or colleague that is insulting or derogatory – remember that the family may wish to see the record at some point.</a:t>
            </a:r>
          </a:p>
        </p:txBody>
      </p:sp>
    </p:spTree>
    <p:extLst>
      <p:ext uri="{BB962C8B-B14F-4D97-AF65-F5344CB8AC3E}">
        <p14:creationId xmlns:p14="http://schemas.microsoft.com/office/powerpoint/2010/main" val="3747041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811B3198-183D-DE41-2FB8-53E8F198F9B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722073B-BAEF-9580-295F-8D0799E92C90}"/>
              </a:ext>
            </a:extLst>
          </p:cNvPr>
          <p:cNvSpPr>
            <a:spLocks noGrp="1"/>
          </p:cNvSpPr>
          <p:nvPr>
            <p:ph type="title"/>
          </p:nvPr>
        </p:nvSpPr>
        <p:spPr>
          <a:noFill/>
        </p:spPr>
        <p:txBody>
          <a:bodyPr/>
          <a:lstStyle/>
          <a:p>
            <a:r>
              <a:rPr lang="en-GB" dirty="0"/>
              <a:t>Electronic records</a:t>
            </a:r>
            <a:endParaRPr lang="en-US" dirty="0"/>
          </a:p>
        </p:txBody>
      </p:sp>
      <p:pic>
        <p:nvPicPr>
          <p:cNvPr id="9" name="Picture 8">
            <a:extLst>
              <a:ext uri="{FF2B5EF4-FFF2-40B4-BE49-F238E27FC236}">
                <a16:creationId xmlns:a16="http://schemas.microsoft.com/office/drawing/2014/main" id="{DA449492-0188-5618-707C-D9A958F86736}"/>
              </a:ext>
            </a:extLst>
          </p:cNvPr>
          <p:cNvPicPr>
            <a:picLocks noChangeAspect="1"/>
          </p:cNvPicPr>
          <p:nvPr/>
        </p:nvPicPr>
        <p:blipFill>
          <a:blip r:embed="rId3"/>
          <a:stretch>
            <a:fillRect/>
          </a:stretch>
        </p:blipFill>
        <p:spPr>
          <a:xfrm>
            <a:off x="-1" y="6620064"/>
            <a:ext cx="12192001" cy="222250"/>
          </a:xfrm>
          <a:prstGeom prst="rect">
            <a:avLst/>
          </a:prstGeom>
        </p:spPr>
      </p:pic>
      <p:sp>
        <p:nvSpPr>
          <p:cNvPr id="10" name="Content Placeholder 2">
            <a:extLst>
              <a:ext uri="{FF2B5EF4-FFF2-40B4-BE49-F238E27FC236}">
                <a16:creationId xmlns:a16="http://schemas.microsoft.com/office/drawing/2014/main" id="{85B44112-3143-62FA-DDCF-69482FA4608A}"/>
              </a:ext>
            </a:extLst>
          </p:cNvPr>
          <p:cNvSpPr txBox="1">
            <a:spLocks/>
          </p:cNvSpPr>
          <p:nvPr/>
        </p:nvSpPr>
        <p:spPr>
          <a:xfrm>
            <a:off x="1860883" y="1583266"/>
            <a:ext cx="10518032" cy="556567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endParaRPr lang="en-US" sz="18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8E66A3D1-616B-FAD0-695B-E27C005CDDA1}"/>
              </a:ext>
            </a:extLst>
          </p:cNvPr>
          <p:cNvSpPr txBox="1"/>
          <p:nvPr/>
        </p:nvSpPr>
        <p:spPr>
          <a:xfrm>
            <a:off x="1790544" y="1868054"/>
            <a:ext cx="9925833" cy="4401205"/>
          </a:xfrm>
          <a:prstGeom prst="rect">
            <a:avLst/>
          </a:prstGeom>
          <a:noFill/>
        </p:spPr>
        <p:txBody>
          <a:bodyPr wrap="square">
            <a:spAutoFit/>
          </a:bodyPr>
          <a:lstStyle/>
          <a:p>
            <a:r>
              <a:rPr lang="en-GB" dirty="0"/>
              <a:t>As we move towards the digitalisation of patient records it is important to maintain the principles of good record keeping, and also ensuring the following:</a:t>
            </a:r>
          </a:p>
          <a:p>
            <a:pPr marL="285750" indent="-285750">
              <a:buFont typeface="Arial" panose="020B0604020202020204" pitchFamily="34" charset="0"/>
              <a:buChar char="•"/>
            </a:pPr>
            <a:endParaRPr lang="en-GB" altLang="en-US" dirty="0"/>
          </a:p>
          <a:p>
            <a:pPr marL="285750" indent="-285750">
              <a:buFont typeface="Arial" panose="020B0604020202020204" pitchFamily="34" charset="0"/>
              <a:buChar char="•"/>
            </a:pPr>
            <a:r>
              <a:rPr lang="en-GB" sz="2000" dirty="0"/>
              <a:t>You receive the appropriate training for the electronic patient record system</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Maintain your training, knowledge, skills and competence in using new systems and processes</a:t>
            </a:r>
          </a:p>
          <a:p>
            <a:pPr marL="285750" indent="-285750">
              <a:buFont typeface="Arial" panose="020B0604020202020204" pitchFamily="34" charset="0"/>
              <a:buChar char="•"/>
            </a:pPr>
            <a:endParaRPr lang="en-GB" altLang="en-US" sz="2000" dirty="0"/>
          </a:p>
          <a:p>
            <a:pPr marL="285750" indent="-285750">
              <a:buFont typeface="Arial" panose="020B0604020202020204" pitchFamily="34" charset="0"/>
              <a:buChar char="•"/>
            </a:pPr>
            <a:r>
              <a:rPr lang="en-GB" dirty="0"/>
              <a:t>You are documenting on </a:t>
            </a:r>
            <a:r>
              <a:rPr lang="en-GB" b="1" dirty="0"/>
              <a:t>YOUR</a:t>
            </a:r>
            <a:r>
              <a:rPr lang="en-GB" dirty="0"/>
              <a:t> user log in or Smart Card</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Document clearly if and when inputting data on behalf of a colleague</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Escalate errors or problems which occur within or in accessing electronic patient records to the midwife</a:t>
            </a:r>
          </a:p>
          <a:p>
            <a:pPr marL="342900" indent="-342900">
              <a:buFont typeface="Arial" panose="020B0604020202020204" pitchFamily="34" charset="0"/>
              <a:buChar char="•"/>
            </a:pPr>
            <a:endParaRPr lang="en-GB" altLang="en-US" dirty="0">
              <a:latin typeface="+mn-lt"/>
            </a:endParaRPr>
          </a:p>
        </p:txBody>
      </p:sp>
    </p:spTree>
    <p:extLst>
      <p:ext uri="{BB962C8B-B14F-4D97-AF65-F5344CB8AC3E}">
        <p14:creationId xmlns:p14="http://schemas.microsoft.com/office/powerpoint/2010/main" val="1677349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B5CAE534-435C-BE0C-0530-462F5B825F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586237-6674-7839-B89B-B130A10B1878}"/>
              </a:ext>
            </a:extLst>
          </p:cNvPr>
          <p:cNvSpPr>
            <a:spLocks noGrp="1"/>
          </p:cNvSpPr>
          <p:nvPr>
            <p:ph type="title"/>
          </p:nvPr>
        </p:nvSpPr>
        <p:spPr>
          <a:xfrm>
            <a:off x="803260" y="651296"/>
            <a:ext cx="7210816" cy="704564"/>
          </a:xfrm>
        </p:spPr>
        <p:txBody>
          <a:bodyPr/>
          <a:lstStyle/>
          <a:p>
            <a:r>
              <a:rPr lang="en-US" dirty="0"/>
              <a:t>The law</a:t>
            </a:r>
          </a:p>
        </p:txBody>
      </p:sp>
      <p:sp>
        <p:nvSpPr>
          <p:cNvPr id="6" name="TextBox 7">
            <a:extLst>
              <a:ext uri="{FF2B5EF4-FFF2-40B4-BE49-F238E27FC236}">
                <a16:creationId xmlns:a16="http://schemas.microsoft.com/office/drawing/2014/main" id="{7760F71A-F15B-88D4-13CB-50AA9670B276}"/>
              </a:ext>
            </a:extLst>
          </p:cNvPr>
          <p:cNvSpPr txBox="1">
            <a:spLocks noChangeArrowheads="1"/>
          </p:cNvSpPr>
          <p:nvPr/>
        </p:nvSpPr>
        <p:spPr bwMode="auto">
          <a:xfrm>
            <a:off x="803260" y="2459504"/>
            <a:ext cx="5085074" cy="1938992"/>
          </a:xfrm>
          <a:prstGeom prst="rect">
            <a:avLst/>
          </a:prstGeom>
          <a:noFill/>
          <a:ln>
            <a:noFill/>
          </a:ln>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en-GB" altLang="en-US" sz="2000" dirty="0"/>
              <a:t>Public records Act,1958</a:t>
            </a:r>
          </a:p>
          <a:p>
            <a:endParaRPr lang="en-GB" altLang="en-US" sz="2000" dirty="0"/>
          </a:p>
          <a:p>
            <a:r>
              <a:rPr lang="en-GB" altLang="en-US" sz="2000" dirty="0"/>
              <a:t>Data Protection Act,1998 (GDPR 2018).</a:t>
            </a:r>
          </a:p>
          <a:p>
            <a:endParaRPr lang="en-GB" altLang="en-US" sz="2000" dirty="0"/>
          </a:p>
          <a:p>
            <a:r>
              <a:rPr lang="en-GB" altLang="en-US" sz="2000" dirty="0"/>
              <a:t>Congenital Disabilities (Civil Liability) Act, 1976</a:t>
            </a:r>
          </a:p>
        </p:txBody>
      </p:sp>
    </p:spTree>
    <p:extLst>
      <p:ext uri="{BB962C8B-B14F-4D97-AF65-F5344CB8AC3E}">
        <p14:creationId xmlns:p14="http://schemas.microsoft.com/office/powerpoint/2010/main" val="2285056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FA6B255F-968E-2F03-723B-2D54F877F4A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298B9FD-A2F7-B4F0-D4AA-1E41826754B8}"/>
              </a:ext>
            </a:extLst>
          </p:cNvPr>
          <p:cNvSpPr>
            <a:spLocks noGrp="1"/>
          </p:cNvSpPr>
          <p:nvPr>
            <p:ph type="title"/>
          </p:nvPr>
        </p:nvSpPr>
        <p:spPr>
          <a:noFill/>
        </p:spPr>
        <p:txBody>
          <a:bodyPr/>
          <a:lstStyle/>
          <a:p>
            <a:r>
              <a:rPr lang="en-GB" dirty="0"/>
              <a:t>Scenario one</a:t>
            </a:r>
            <a:endParaRPr lang="en-US" dirty="0"/>
          </a:p>
        </p:txBody>
      </p:sp>
      <p:pic>
        <p:nvPicPr>
          <p:cNvPr id="9" name="Picture 8">
            <a:extLst>
              <a:ext uri="{FF2B5EF4-FFF2-40B4-BE49-F238E27FC236}">
                <a16:creationId xmlns:a16="http://schemas.microsoft.com/office/drawing/2014/main" id="{C9F687D7-2EC6-B96A-C3D7-248B5DAD65C6}"/>
              </a:ext>
            </a:extLst>
          </p:cNvPr>
          <p:cNvPicPr>
            <a:picLocks noChangeAspect="1"/>
          </p:cNvPicPr>
          <p:nvPr/>
        </p:nvPicPr>
        <p:blipFill>
          <a:blip r:embed="rId3"/>
          <a:stretch>
            <a:fillRect/>
          </a:stretch>
        </p:blipFill>
        <p:spPr>
          <a:xfrm>
            <a:off x="-1" y="6620064"/>
            <a:ext cx="12192001" cy="222250"/>
          </a:xfrm>
          <a:prstGeom prst="rect">
            <a:avLst/>
          </a:prstGeom>
        </p:spPr>
      </p:pic>
      <p:sp>
        <p:nvSpPr>
          <p:cNvPr id="10" name="Content Placeholder 2">
            <a:extLst>
              <a:ext uri="{FF2B5EF4-FFF2-40B4-BE49-F238E27FC236}">
                <a16:creationId xmlns:a16="http://schemas.microsoft.com/office/drawing/2014/main" id="{E55ABFF9-B9BF-28D1-016F-1A6A99DFF33E}"/>
              </a:ext>
            </a:extLst>
          </p:cNvPr>
          <p:cNvSpPr txBox="1">
            <a:spLocks/>
          </p:cNvSpPr>
          <p:nvPr/>
        </p:nvSpPr>
        <p:spPr>
          <a:xfrm>
            <a:off x="1860883" y="1583266"/>
            <a:ext cx="10518032" cy="556567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endParaRPr lang="en-US" sz="18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A3D94E29-C695-E9AB-79EA-B87245E81D69}"/>
              </a:ext>
            </a:extLst>
          </p:cNvPr>
          <p:cNvSpPr txBox="1"/>
          <p:nvPr/>
        </p:nvSpPr>
        <p:spPr>
          <a:xfrm>
            <a:off x="1860883" y="2209698"/>
            <a:ext cx="9925833" cy="3139321"/>
          </a:xfrm>
          <a:prstGeom prst="rect">
            <a:avLst/>
          </a:prstGeom>
          <a:noFill/>
        </p:spPr>
        <p:txBody>
          <a:bodyPr wrap="square">
            <a:spAutoFit/>
          </a:bodyPr>
          <a:lstStyle/>
          <a:p>
            <a:pPr>
              <a:lnSpc>
                <a:spcPct val="150000"/>
              </a:lnSpc>
              <a:spcBef>
                <a:spcPts val="600"/>
              </a:spcBef>
              <a:spcAft>
                <a:spcPts val="600"/>
              </a:spcAft>
            </a:pPr>
            <a:r>
              <a:rPr lang="en-GB" altLang="en-US" dirty="0"/>
              <a:t>You have been allocated a woman who had a caesarean section at 9am.</a:t>
            </a:r>
          </a:p>
          <a:p>
            <a:pPr>
              <a:lnSpc>
                <a:spcPct val="150000"/>
              </a:lnSpc>
              <a:spcBef>
                <a:spcPts val="600"/>
              </a:spcBef>
              <a:spcAft>
                <a:spcPts val="600"/>
              </a:spcAft>
            </a:pPr>
            <a:r>
              <a:rPr lang="en-GB" altLang="en-US" dirty="0"/>
              <a:t>The time is now 7pm.</a:t>
            </a:r>
          </a:p>
          <a:p>
            <a:pPr>
              <a:lnSpc>
                <a:spcPct val="150000"/>
              </a:lnSpc>
              <a:spcBef>
                <a:spcPts val="600"/>
              </a:spcBef>
              <a:spcAft>
                <a:spcPts val="600"/>
              </a:spcAft>
            </a:pPr>
            <a:r>
              <a:rPr lang="en-GB" altLang="en-US" dirty="0"/>
              <a:t>During your observations, she reports the cannula in the back of her left hand is painful.</a:t>
            </a:r>
          </a:p>
          <a:p>
            <a:pPr>
              <a:lnSpc>
                <a:spcPct val="150000"/>
              </a:lnSpc>
              <a:spcBef>
                <a:spcPts val="600"/>
              </a:spcBef>
              <a:spcAft>
                <a:spcPts val="600"/>
              </a:spcAft>
            </a:pPr>
            <a:r>
              <a:rPr lang="en-GB" altLang="en-US" dirty="0"/>
              <a:t>On inspection you notice it is red and angry looking. She is eating and drinking well.</a:t>
            </a:r>
          </a:p>
          <a:p>
            <a:pPr>
              <a:lnSpc>
                <a:spcPct val="150000"/>
              </a:lnSpc>
              <a:spcBef>
                <a:spcPts val="600"/>
              </a:spcBef>
              <a:spcAft>
                <a:spcPts val="600"/>
              </a:spcAft>
            </a:pPr>
            <a:r>
              <a:rPr lang="en-GB" altLang="en-US" dirty="0"/>
              <a:t>What do you document?</a:t>
            </a:r>
          </a:p>
          <a:p>
            <a:pPr marL="342900" indent="-342900">
              <a:buFont typeface="Arial" panose="020B0604020202020204" pitchFamily="34" charset="0"/>
              <a:buChar char="•"/>
            </a:pPr>
            <a:endParaRPr lang="en-GB" altLang="en-US" dirty="0">
              <a:latin typeface="+mn-lt"/>
            </a:endParaRPr>
          </a:p>
        </p:txBody>
      </p:sp>
    </p:spTree>
    <p:extLst>
      <p:ext uri="{BB962C8B-B14F-4D97-AF65-F5344CB8AC3E}">
        <p14:creationId xmlns:p14="http://schemas.microsoft.com/office/powerpoint/2010/main" val="12976318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4DF47E76-C89D-681F-9A8A-D0656FFCEAC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F6BAB79-F952-C9A4-E9E1-E0482FA20FC1}"/>
              </a:ext>
            </a:extLst>
          </p:cNvPr>
          <p:cNvSpPr>
            <a:spLocks noGrp="1"/>
          </p:cNvSpPr>
          <p:nvPr>
            <p:ph type="title"/>
          </p:nvPr>
        </p:nvSpPr>
        <p:spPr>
          <a:noFill/>
        </p:spPr>
        <p:txBody>
          <a:bodyPr/>
          <a:lstStyle/>
          <a:p>
            <a:r>
              <a:rPr lang="en-GB" dirty="0"/>
              <a:t>Your records</a:t>
            </a:r>
            <a:endParaRPr lang="en-US" dirty="0"/>
          </a:p>
        </p:txBody>
      </p:sp>
      <p:pic>
        <p:nvPicPr>
          <p:cNvPr id="9" name="Picture 8">
            <a:extLst>
              <a:ext uri="{FF2B5EF4-FFF2-40B4-BE49-F238E27FC236}">
                <a16:creationId xmlns:a16="http://schemas.microsoft.com/office/drawing/2014/main" id="{75A96568-8090-62B9-5825-8E680A324679}"/>
              </a:ext>
            </a:extLst>
          </p:cNvPr>
          <p:cNvPicPr>
            <a:picLocks noChangeAspect="1"/>
          </p:cNvPicPr>
          <p:nvPr/>
        </p:nvPicPr>
        <p:blipFill>
          <a:blip r:embed="rId3"/>
          <a:stretch>
            <a:fillRect/>
          </a:stretch>
        </p:blipFill>
        <p:spPr>
          <a:xfrm>
            <a:off x="-1" y="6620064"/>
            <a:ext cx="12192001" cy="222250"/>
          </a:xfrm>
          <a:prstGeom prst="rect">
            <a:avLst/>
          </a:prstGeom>
        </p:spPr>
      </p:pic>
      <p:sp>
        <p:nvSpPr>
          <p:cNvPr id="10" name="Content Placeholder 2">
            <a:extLst>
              <a:ext uri="{FF2B5EF4-FFF2-40B4-BE49-F238E27FC236}">
                <a16:creationId xmlns:a16="http://schemas.microsoft.com/office/drawing/2014/main" id="{4C90EAAE-D04C-B9F2-858B-4AB2AD613756}"/>
              </a:ext>
            </a:extLst>
          </p:cNvPr>
          <p:cNvSpPr txBox="1">
            <a:spLocks/>
          </p:cNvSpPr>
          <p:nvPr/>
        </p:nvSpPr>
        <p:spPr>
          <a:xfrm>
            <a:off x="1860883" y="1583266"/>
            <a:ext cx="10518032" cy="556567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endParaRPr lang="en-US" sz="18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BDE7EC3F-78F8-7014-5F5C-BA80783AC7FA}"/>
              </a:ext>
            </a:extLst>
          </p:cNvPr>
          <p:cNvSpPr txBox="1"/>
          <p:nvPr/>
        </p:nvSpPr>
        <p:spPr>
          <a:xfrm>
            <a:off x="1860883" y="2209698"/>
            <a:ext cx="9925833" cy="3600986"/>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GB" altLang="en-US" dirty="0"/>
              <a:t>Date and </a:t>
            </a:r>
            <a:r>
              <a:rPr lang="en-GB" altLang="en-US" sz="2000" dirty="0"/>
              <a:t>time</a:t>
            </a:r>
          </a:p>
          <a:p>
            <a:pPr marL="342900" indent="-342900">
              <a:lnSpc>
                <a:spcPct val="150000"/>
              </a:lnSpc>
              <a:buFont typeface="Arial" panose="020B0604020202020204" pitchFamily="34" charset="0"/>
              <a:buChar char="•"/>
            </a:pPr>
            <a:r>
              <a:rPr lang="en-GB" altLang="en-US" sz="2000" dirty="0"/>
              <a:t>What you have observed</a:t>
            </a:r>
          </a:p>
          <a:p>
            <a:pPr marL="342900" indent="-342900">
              <a:lnSpc>
                <a:spcPct val="150000"/>
              </a:lnSpc>
              <a:buFont typeface="Arial" panose="020B0604020202020204" pitchFamily="34" charset="0"/>
              <a:buChar char="•"/>
            </a:pPr>
            <a:r>
              <a:rPr lang="en-GB" altLang="en-US" sz="2000" dirty="0"/>
              <a:t>How it feels for the patient </a:t>
            </a:r>
          </a:p>
          <a:p>
            <a:pPr marL="342900" indent="-342900">
              <a:lnSpc>
                <a:spcPct val="150000"/>
              </a:lnSpc>
              <a:buFont typeface="Arial" panose="020B0604020202020204" pitchFamily="34" charset="0"/>
              <a:buChar char="•"/>
            </a:pPr>
            <a:r>
              <a:rPr lang="en-GB" altLang="en-US" sz="2000" dirty="0"/>
              <a:t>Your plan</a:t>
            </a:r>
          </a:p>
          <a:p>
            <a:pPr marL="342900" indent="-342900">
              <a:lnSpc>
                <a:spcPct val="150000"/>
              </a:lnSpc>
              <a:buFont typeface="Arial" panose="020B0604020202020204" pitchFamily="34" charset="0"/>
              <a:buChar char="•"/>
            </a:pPr>
            <a:r>
              <a:rPr lang="en-GB" altLang="en-US" sz="2000" dirty="0"/>
              <a:t>Who did you inform, and at what time?</a:t>
            </a:r>
          </a:p>
          <a:p>
            <a:pPr marL="342900" indent="-342900">
              <a:lnSpc>
                <a:spcPct val="150000"/>
              </a:lnSpc>
              <a:buFont typeface="Arial" panose="020B0604020202020204" pitchFamily="34" charset="0"/>
              <a:buChar char="•"/>
            </a:pPr>
            <a:r>
              <a:rPr lang="en-GB" altLang="en-US" sz="2000" dirty="0"/>
              <a:t>What was their response?</a:t>
            </a:r>
          </a:p>
          <a:p>
            <a:pPr marL="342900" indent="-342900">
              <a:lnSpc>
                <a:spcPct val="150000"/>
              </a:lnSpc>
              <a:buFont typeface="Arial" panose="020B0604020202020204" pitchFamily="34" charset="0"/>
              <a:buChar char="•"/>
            </a:pPr>
            <a:r>
              <a:rPr lang="en-GB" altLang="en-US" sz="2000" dirty="0"/>
              <a:t>What action </a:t>
            </a:r>
            <a:r>
              <a:rPr lang="en-GB" altLang="en-US" dirty="0"/>
              <a:t>was requested?</a:t>
            </a:r>
          </a:p>
          <a:p>
            <a:pPr marL="342900" indent="-342900">
              <a:buFont typeface="Arial" panose="020B0604020202020204" pitchFamily="34" charset="0"/>
              <a:buChar char="•"/>
            </a:pPr>
            <a:endParaRPr lang="en-GB" altLang="en-US" dirty="0">
              <a:latin typeface="+mn-lt"/>
            </a:endParaRPr>
          </a:p>
        </p:txBody>
      </p:sp>
    </p:spTree>
    <p:extLst>
      <p:ext uri="{BB962C8B-B14F-4D97-AF65-F5344CB8AC3E}">
        <p14:creationId xmlns:p14="http://schemas.microsoft.com/office/powerpoint/2010/main" val="3591865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A5CCFEE7-C999-BA70-6638-B04E710B0D4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1DF3D0E-C8F9-58A9-0644-A2BF51A494A8}"/>
              </a:ext>
            </a:extLst>
          </p:cNvPr>
          <p:cNvSpPr>
            <a:spLocks noGrp="1"/>
          </p:cNvSpPr>
          <p:nvPr>
            <p:ph type="title"/>
          </p:nvPr>
        </p:nvSpPr>
        <p:spPr>
          <a:noFill/>
        </p:spPr>
        <p:txBody>
          <a:bodyPr/>
          <a:lstStyle/>
          <a:p>
            <a:r>
              <a:rPr lang="en-GB" dirty="0"/>
              <a:t>Scenario two</a:t>
            </a:r>
            <a:endParaRPr lang="en-US" dirty="0"/>
          </a:p>
        </p:txBody>
      </p:sp>
      <p:pic>
        <p:nvPicPr>
          <p:cNvPr id="9" name="Picture 8">
            <a:extLst>
              <a:ext uri="{FF2B5EF4-FFF2-40B4-BE49-F238E27FC236}">
                <a16:creationId xmlns:a16="http://schemas.microsoft.com/office/drawing/2014/main" id="{EA378B78-7177-01CB-0D03-A41BEFEF9486}"/>
              </a:ext>
            </a:extLst>
          </p:cNvPr>
          <p:cNvPicPr>
            <a:picLocks noChangeAspect="1"/>
          </p:cNvPicPr>
          <p:nvPr/>
        </p:nvPicPr>
        <p:blipFill>
          <a:blip r:embed="rId3"/>
          <a:stretch>
            <a:fillRect/>
          </a:stretch>
        </p:blipFill>
        <p:spPr>
          <a:xfrm>
            <a:off x="-1" y="6620064"/>
            <a:ext cx="12192001" cy="222250"/>
          </a:xfrm>
          <a:prstGeom prst="rect">
            <a:avLst/>
          </a:prstGeom>
        </p:spPr>
      </p:pic>
      <p:sp>
        <p:nvSpPr>
          <p:cNvPr id="10" name="Content Placeholder 2">
            <a:extLst>
              <a:ext uri="{FF2B5EF4-FFF2-40B4-BE49-F238E27FC236}">
                <a16:creationId xmlns:a16="http://schemas.microsoft.com/office/drawing/2014/main" id="{99C32CDE-E827-0D68-E538-6BF8291C2D4F}"/>
              </a:ext>
            </a:extLst>
          </p:cNvPr>
          <p:cNvSpPr txBox="1">
            <a:spLocks/>
          </p:cNvSpPr>
          <p:nvPr/>
        </p:nvSpPr>
        <p:spPr>
          <a:xfrm>
            <a:off x="1860883" y="1583266"/>
            <a:ext cx="10518032" cy="556567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endParaRPr lang="en-US" sz="18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B39C39D6-84E0-16EB-DAE2-BC09B0E966EF}"/>
              </a:ext>
            </a:extLst>
          </p:cNvPr>
          <p:cNvSpPr txBox="1"/>
          <p:nvPr/>
        </p:nvSpPr>
        <p:spPr>
          <a:xfrm>
            <a:off x="1860883" y="2209698"/>
            <a:ext cx="9925833" cy="2805320"/>
          </a:xfrm>
          <a:prstGeom prst="rect">
            <a:avLst/>
          </a:prstGeom>
          <a:noFill/>
        </p:spPr>
        <p:txBody>
          <a:bodyPr wrap="square">
            <a:spAutoFit/>
          </a:bodyPr>
          <a:lstStyle/>
          <a:p>
            <a:pPr>
              <a:lnSpc>
                <a:spcPct val="150000"/>
              </a:lnSpc>
            </a:pPr>
            <a:r>
              <a:rPr lang="en-GB" altLang="en-US" sz="2000" dirty="0"/>
              <a:t>You are alerted to an emergency situation involving a woman in </a:t>
            </a:r>
            <a:r>
              <a:rPr lang="en-GB" altLang="en-US" sz="2000" dirty="0" err="1"/>
              <a:t>sideroom</a:t>
            </a:r>
            <a:r>
              <a:rPr lang="en-GB" altLang="en-US" sz="2000" dirty="0"/>
              <a:t> 1.</a:t>
            </a:r>
          </a:p>
          <a:p>
            <a:pPr>
              <a:lnSpc>
                <a:spcPct val="150000"/>
              </a:lnSpc>
            </a:pPr>
            <a:r>
              <a:rPr lang="en-GB" altLang="en-US" sz="2000" dirty="0"/>
              <a:t>You are asked to scribe by the midwife in charge.</a:t>
            </a:r>
          </a:p>
          <a:p>
            <a:pPr>
              <a:lnSpc>
                <a:spcPct val="150000"/>
              </a:lnSpc>
            </a:pPr>
            <a:r>
              <a:rPr lang="en-GB" altLang="en-US" sz="2000" dirty="0"/>
              <a:t>There are numerous midwives busy in the room.</a:t>
            </a:r>
          </a:p>
          <a:p>
            <a:pPr>
              <a:lnSpc>
                <a:spcPct val="150000"/>
              </a:lnSpc>
            </a:pPr>
            <a:r>
              <a:rPr lang="en-GB" altLang="en-US" sz="2000" dirty="0"/>
              <a:t>The Doctor has the notes.</a:t>
            </a:r>
          </a:p>
          <a:p>
            <a:pPr>
              <a:lnSpc>
                <a:spcPct val="150000"/>
              </a:lnSpc>
            </a:pPr>
            <a:r>
              <a:rPr lang="en-GB" altLang="en-US" sz="2000" dirty="0"/>
              <a:t>What do you do?</a:t>
            </a:r>
          </a:p>
          <a:p>
            <a:pPr marL="342900" indent="-342900">
              <a:lnSpc>
                <a:spcPct val="150000"/>
              </a:lnSpc>
              <a:buFont typeface="Arial" panose="020B0604020202020204" pitchFamily="34" charset="0"/>
              <a:buChar char="•"/>
            </a:pPr>
            <a:endParaRPr lang="en-GB" altLang="en-US" sz="2000" dirty="0">
              <a:latin typeface="+mn-lt"/>
            </a:endParaRPr>
          </a:p>
        </p:txBody>
      </p:sp>
    </p:spTree>
    <p:extLst>
      <p:ext uri="{BB962C8B-B14F-4D97-AF65-F5344CB8AC3E}">
        <p14:creationId xmlns:p14="http://schemas.microsoft.com/office/powerpoint/2010/main" val="2556394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DBBB9587-C58B-2C0E-15CC-48B9A75FC12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EEC715F-6DA2-239D-75E5-C0A4106D9697}"/>
              </a:ext>
            </a:extLst>
          </p:cNvPr>
          <p:cNvSpPr>
            <a:spLocks noGrp="1"/>
          </p:cNvSpPr>
          <p:nvPr>
            <p:ph type="title"/>
          </p:nvPr>
        </p:nvSpPr>
        <p:spPr>
          <a:noFill/>
        </p:spPr>
        <p:txBody>
          <a:bodyPr/>
          <a:lstStyle/>
          <a:p>
            <a:r>
              <a:rPr lang="en-GB" dirty="0"/>
              <a:t>Your records</a:t>
            </a:r>
            <a:endParaRPr lang="en-US" dirty="0"/>
          </a:p>
        </p:txBody>
      </p:sp>
      <p:pic>
        <p:nvPicPr>
          <p:cNvPr id="9" name="Picture 8">
            <a:extLst>
              <a:ext uri="{FF2B5EF4-FFF2-40B4-BE49-F238E27FC236}">
                <a16:creationId xmlns:a16="http://schemas.microsoft.com/office/drawing/2014/main" id="{90D14F6E-5E7E-4495-8272-7BD0ED66A45E}"/>
              </a:ext>
            </a:extLst>
          </p:cNvPr>
          <p:cNvPicPr>
            <a:picLocks noChangeAspect="1"/>
          </p:cNvPicPr>
          <p:nvPr/>
        </p:nvPicPr>
        <p:blipFill>
          <a:blip r:embed="rId3"/>
          <a:stretch>
            <a:fillRect/>
          </a:stretch>
        </p:blipFill>
        <p:spPr>
          <a:xfrm>
            <a:off x="-1" y="6620064"/>
            <a:ext cx="12192001" cy="222250"/>
          </a:xfrm>
          <a:prstGeom prst="rect">
            <a:avLst/>
          </a:prstGeom>
        </p:spPr>
      </p:pic>
      <p:sp>
        <p:nvSpPr>
          <p:cNvPr id="10" name="Content Placeholder 2">
            <a:extLst>
              <a:ext uri="{FF2B5EF4-FFF2-40B4-BE49-F238E27FC236}">
                <a16:creationId xmlns:a16="http://schemas.microsoft.com/office/drawing/2014/main" id="{00FDA961-824B-8D30-D0B1-A2216BCA4FF5}"/>
              </a:ext>
            </a:extLst>
          </p:cNvPr>
          <p:cNvSpPr txBox="1">
            <a:spLocks/>
          </p:cNvSpPr>
          <p:nvPr/>
        </p:nvSpPr>
        <p:spPr>
          <a:xfrm>
            <a:off x="1860883" y="1583266"/>
            <a:ext cx="10518032" cy="556567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endParaRPr lang="en-US" sz="18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23B5226D-3817-4BF4-9E4F-C83A8FF296BE}"/>
              </a:ext>
            </a:extLst>
          </p:cNvPr>
          <p:cNvSpPr txBox="1"/>
          <p:nvPr/>
        </p:nvSpPr>
        <p:spPr>
          <a:xfrm>
            <a:off x="1860883" y="1899444"/>
            <a:ext cx="9925833" cy="4682757"/>
          </a:xfrm>
          <a:prstGeom prst="rect">
            <a:avLst/>
          </a:prstGeom>
          <a:noFill/>
        </p:spPr>
        <p:txBody>
          <a:bodyPr wrap="square">
            <a:spAutoFit/>
          </a:bodyPr>
          <a:lstStyle/>
          <a:p>
            <a:pPr marL="342900" indent="-342900">
              <a:lnSpc>
                <a:spcPct val="80000"/>
              </a:lnSpc>
              <a:buFont typeface="Arial" panose="020B0604020202020204" pitchFamily="34" charset="0"/>
              <a:buChar char="•"/>
            </a:pPr>
            <a:r>
              <a:rPr lang="en-GB" altLang="en-US" sz="2000" dirty="0"/>
              <a:t>Begin your documentation on a scribe sheet (proforma - paper based or electronic) or separate sheet of paper.</a:t>
            </a:r>
          </a:p>
          <a:p>
            <a:pPr marL="342900" indent="-342900">
              <a:lnSpc>
                <a:spcPct val="80000"/>
              </a:lnSpc>
              <a:buFont typeface="Arial" panose="020B0604020202020204" pitchFamily="34" charset="0"/>
              <a:buChar char="•"/>
            </a:pPr>
            <a:endParaRPr lang="en-GB" altLang="en-US" sz="2000" dirty="0"/>
          </a:p>
          <a:p>
            <a:pPr marL="342900" indent="-342900">
              <a:lnSpc>
                <a:spcPct val="80000"/>
              </a:lnSpc>
              <a:buFont typeface="Arial" panose="020B0604020202020204" pitchFamily="34" charset="0"/>
              <a:buChar char="•"/>
            </a:pPr>
            <a:r>
              <a:rPr lang="en-GB" altLang="en-US" sz="2000" dirty="0"/>
              <a:t>Record the name and hospital number of the woman.</a:t>
            </a:r>
          </a:p>
          <a:p>
            <a:pPr marL="342900" indent="-342900">
              <a:lnSpc>
                <a:spcPct val="80000"/>
              </a:lnSpc>
              <a:buFont typeface="Arial" panose="020B0604020202020204" pitchFamily="34" charset="0"/>
              <a:buChar char="•"/>
            </a:pPr>
            <a:endParaRPr lang="en-GB" altLang="en-US" sz="2000" dirty="0"/>
          </a:p>
          <a:p>
            <a:pPr marL="342900" indent="-342900">
              <a:lnSpc>
                <a:spcPct val="80000"/>
              </a:lnSpc>
              <a:buFont typeface="Arial" panose="020B0604020202020204" pitchFamily="34" charset="0"/>
              <a:buChar char="•"/>
            </a:pPr>
            <a:r>
              <a:rPr lang="en-GB" altLang="en-US" sz="2000" dirty="0"/>
              <a:t>Record the names of all those present in the room.</a:t>
            </a:r>
          </a:p>
          <a:p>
            <a:pPr marL="342900" indent="-342900">
              <a:lnSpc>
                <a:spcPct val="80000"/>
              </a:lnSpc>
              <a:buFont typeface="Arial" panose="020B0604020202020204" pitchFamily="34" charset="0"/>
              <a:buChar char="•"/>
            </a:pPr>
            <a:endParaRPr lang="en-GB" altLang="en-US" sz="2000" dirty="0"/>
          </a:p>
          <a:p>
            <a:pPr marL="342900" indent="-342900">
              <a:lnSpc>
                <a:spcPct val="80000"/>
              </a:lnSpc>
              <a:buFont typeface="Arial" panose="020B0604020202020204" pitchFamily="34" charset="0"/>
              <a:buChar char="•"/>
            </a:pPr>
            <a:r>
              <a:rPr lang="en-GB" altLang="en-US" sz="2000" dirty="0"/>
              <a:t>Record the date.</a:t>
            </a:r>
          </a:p>
          <a:p>
            <a:pPr marL="342900" indent="-342900">
              <a:lnSpc>
                <a:spcPct val="80000"/>
              </a:lnSpc>
              <a:buFont typeface="Arial" panose="020B0604020202020204" pitchFamily="34" charset="0"/>
              <a:buChar char="•"/>
            </a:pPr>
            <a:endParaRPr lang="en-GB" altLang="en-US" sz="2000" dirty="0"/>
          </a:p>
          <a:p>
            <a:pPr marL="342900" indent="-342900">
              <a:lnSpc>
                <a:spcPct val="80000"/>
              </a:lnSpc>
              <a:buFont typeface="Arial" panose="020B0604020202020204" pitchFamily="34" charset="0"/>
              <a:buChar char="•"/>
            </a:pPr>
            <a:r>
              <a:rPr lang="en-GB" altLang="en-US" sz="2000" dirty="0"/>
              <a:t>Times of actions and procedures must be recorded as they happen. (Staff should indicate to you when the giving of drugs/procedures are performed).</a:t>
            </a:r>
          </a:p>
          <a:p>
            <a:pPr marL="342900" indent="-342900">
              <a:lnSpc>
                <a:spcPct val="80000"/>
              </a:lnSpc>
              <a:buFont typeface="Arial" panose="020B0604020202020204" pitchFamily="34" charset="0"/>
              <a:buChar char="•"/>
            </a:pPr>
            <a:endParaRPr lang="en-GB" altLang="en-US" sz="2000" dirty="0"/>
          </a:p>
          <a:p>
            <a:pPr marL="342900" indent="-342900">
              <a:lnSpc>
                <a:spcPct val="80000"/>
              </a:lnSpc>
              <a:buFont typeface="Arial" panose="020B0604020202020204" pitchFamily="34" charset="0"/>
              <a:buChar char="•"/>
            </a:pPr>
            <a:r>
              <a:rPr lang="en-GB" altLang="en-US" sz="2000" dirty="0"/>
              <a:t>When the emergency is dealt with and you have completed your task, sign and date the scribe sheet.</a:t>
            </a:r>
          </a:p>
          <a:p>
            <a:pPr marL="342900" indent="-342900">
              <a:lnSpc>
                <a:spcPct val="80000"/>
              </a:lnSpc>
              <a:buFont typeface="Arial" panose="020B0604020202020204" pitchFamily="34" charset="0"/>
              <a:buChar char="•"/>
            </a:pPr>
            <a:endParaRPr lang="en-GB" altLang="en-US" sz="2000" dirty="0"/>
          </a:p>
          <a:p>
            <a:pPr marL="342900" indent="-342900">
              <a:lnSpc>
                <a:spcPct val="80000"/>
              </a:lnSpc>
              <a:buFont typeface="Arial" panose="020B0604020202020204" pitchFamily="34" charset="0"/>
              <a:buChar char="•"/>
            </a:pPr>
            <a:r>
              <a:rPr lang="en-GB" altLang="en-US" sz="2000" dirty="0"/>
              <a:t>Retain the sheet for the doctors and midwives to reference and to be scanned and uploaded into the electronic notes. </a:t>
            </a:r>
          </a:p>
          <a:p>
            <a:pPr marL="342900" indent="-342900">
              <a:lnSpc>
                <a:spcPct val="150000"/>
              </a:lnSpc>
              <a:buFont typeface="Arial" panose="020B0604020202020204" pitchFamily="34" charset="0"/>
              <a:buChar char="•"/>
            </a:pPr>
            <a:endParaRPr lang="en-GB" altLang="en-US" sz="2000" dirty="0">
              <a:latin typeface="+mn-lt"/>
            </a:endParaRPr>
          </a:p>
        </p:txBody>
      </p:sp>
    </p:spTree>
    <p:extLst>
      <p:ext uri="{BB962C8B-B14F-4D97-AF65-F5344CB8AC3E}">
        <p14:creationId xmlns:p14="http://schemas.microsoft.com/office/powerpoint/2010/main" val="2036907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BB16ED24-E05B-1AF4-14CA-D3DFBF5ABF6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3E10CFC-8D8B-CB65-ADC4-4C5B5E901F06}"/>
              </a:ext>
            </a:extLst>
          </p:cNvPr>
          <p:cNvSpPr>
            <a:spLocks noGrp="1"/>
          </p:cNvSpPr>
          <p:nvPr>
            <p:ph type="title"/>
          </p:nvPr>
        </p:nvSpPr>
        <p:spPr>
          <a:noFill/>
        </p:spPr>
        <p:txBody>
          <a:bodyPr/>
          <a:lstStyle/>
          <a:p>
            <a:r>
              <a:rPr lang="en-GB" dirty="0"/>
              <a:t>Scenario three</a:t>
            </a:r>
            <a:endParaRPr lang="en-US" dirty="0"/>
          </a:p>
        </p:txBody>
      </p:sp>
      <p:pic>
        <p:nvPicPr>
          <p:cNvPr id="9" name="Picture 8">
            <a:extLst>
              <a:ext uri="{FF2B5EF4-FFF2-40B4-BE49-F238E27FC236}">
                <a16:creationId xmlns:a16="http://schemas.microsoft.com/office/drawing/2014/main" id="{DE15C304-8C4D-A459-8967-FE463F50FC94}"/>
              </a:ext>
            </a:extLst>
          </p:cNvPr>
          <p:cNvPicPr>
            <a:picLocks noChangeAspect="1"/>
          </p:cNvPicPr>
          <p:nvPr/>
        </p:nvPicPr>
        <p:blipFill>
          <a:blip r:embed="rId3"/>
          <a:stretch>
            <a:fillRect/>
          </a:stretch>
        </p:blipFill>
        <p:spPr>
          <a:xfrm>
            <a:off x="-1" y="6620064"/>
            <a:ext cx="12192001" cy="222250"/>
          </a:xfrm>
          <a:prstGeom prst="rect">
            <a:avLst/>
          </a:prstGeom>
        </p:spPr>
      </p:pic>
      <p:sp>
        <p:nvSpPr>
          <p:cNvPr id="10" name="Content Placeholder 2">
            <a:extLst>
              <a:ext uri="{FF2B5EF4-FFF2-40B4-BE49-F238E27FC236}">
                <a16:creationId xmlns:a16="http://schemas.microsoft.com/office/drawing/2014/main" id="{3D926775-9D66-EBB4-3DD6-E2D6211CC163}"/>
              </a:ext>
            </a:extLst>
          </p:cNvPr>
          <p:cNvSpPr txBox="1">
            <a:spLocks/>
          </p:cNvSpPr>
          <p:nvPr/>
        </p:nvSpPr>
        <p:spPr>
          <a:xfrm>
            <a:off x="1860883" y="1583266"/>
            <a:ext cx="10518032" cy="556567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endParaRPr lang="en-US" sz="18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0B675191-640C-CEAB-F9B1-F45CBF9CA23A}"/>
              </a:ext>
            </a:extLst>
          </p:cNvPr>
          <p:cNvSpPr txBox="1"/>
          <p:nvPr/>
        </p:nvSpPr>
        <p:spPr>
          <a:xfrm>
            <a:off x="1780496" y="2411061"/>
            <a:ext cx="9925833" cy="2035878"/>
          </a:xfrm>
          <a:prstGeom prst="rect">
            <a:avLst/>
          </a:prstGeom>
          <a:noFill/>
        </p:spPr>
        <p:txBody>
          <a:bodyPr wrap="square">
            <a:spAutoFit/>
          </a:bodyPr>
          <a:lstStyle/>
          <a:p>
            <a:r>
              <a:rPr lang="en-GB" altLang="en-US" sz="2000" dirty="0"/>
              <a:t>You are working in the community and are conducting a routine day 5 postnatal visit for a mother and baby.</a:t>
            </a:r>
          </a:p>
          <a:p>
            <a:endParaRPr lang="en-GB" altLang="en-US" sz="2000" dirty="0"/>
          </a:p>
          <a:p>
            <a:r>
              <a:rPr lang="en-GB" altLang="en-US" sz="2000" dirty="0"/>
              <a:t>Once at the address you note that there are internet connectivity issues, what would you do and document?</a:t>
            </a:r>
          </a:p>
          <a:p>
            <a:pPr marL="342900" indent="-342900">
              <a:lnSpc>
                <a:spcPct val="150000"/>
              </a:lnSpc>
              <a:buFont typeface="Arial" panose="020B0604020202020204" pitchFamily="34" charset="0"/>
              <a:buChar char="•"/>
            </a:pPr>
            <a:endParaRPr lang="en-GB" altLang="en-US" sz="2000" dirty="0">
              <a:latin typeface="+mn-lt"/>
            </a:endParaRPr>
          </a:p>
        </p:txBody>
      </p:sp>
    </p:spTree>
    <p:extLst>
      <p:ext uri="{BB962C8B-B14F-4D97-AF65-F5344CB8AC3E}">
        <p14:creationId xmlns:p14="http://schemas.microsoft.com/office/powerpoint/2010/main" val="30459753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8CD08423-1DBE-48B5-742B-1A977BE69EF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ABD5B6B-CEAA-A2EB-06CC-7D896951B5B8}"/>
              </a:ext>
            </a:extLst>
          </p:cNvPr>
          <p:cNvSpPr>
            <a:spLocks noGrp="1"/>
          </p:cNvSpPr>
          <p:nvPr>
            <p:ph type="title"/>
          </p:nvPr>
        </p:nvSpPr>
        <p:spPr>
          <a:noFill/>
        </p:spPr>
        <p:txBody>
          <a:bodyPr/>
          <a:lstStyle/>
          <a:p>
            <a:r>
              <a:rPr lang="en-GB" dirty="0"/>
              <a:t>Your records</a:t>
            </a:r>
            <a:endParaRPr lang="en-US" dirty="0"/>
          </a:p>
        </p:txBody>
      </p:sp>
      <p:pic>
        <p:nvPicPr>
          <p:cNvPr id="9" name="Picture 8">
            <a:extLst>
              <a:ext uri="{FF2B5EF4-FFF2-40B4-BE49-F238E27FC236}">
                <a16:creationId xmlns:a16="http://schemas.microsoft.com/office/drawing/2014/main" id="{6A5C1620-F93F-4CC3-EA62-71281C8D1CFE}"/>
              </a:ext>
            </a:extLst>
          </p:cNvPr>
          <p:cNvPicPr>
            <a:picLocks noChangeAspect="1"/>
          </p:cNvPicPr>
          <p:nvPr/>
        </p:nvPicPr>
        <p:blipFill>
          <a:blip r:embed="rId3"/>
          <a:stretch>
            <a:fillRect/>
          </a:stretch>
        </p:blipFill>
        <p:spPr>
          <a:xfrm>
            <a:off x="-1" y="6620064"/>
            <a:ext cx="12192001" cy="222250"/>
          </a:xfrm>
          <a:prstGeom prst="rect">
            <a:avLst/>
          </a:prstGeom>
        </p:spPr>
      </p:pic>
      <p:sp>
        <p:nvSpPr>
          <p:cNvPr id="10" name="Content Placeholder 2">
            <a:extLst>
              <a:ext uri="{FF2B5EF4-FFF2-40B4-BE49-F238E27FC236}">
                <a16:creationId xmlns:a16="http://schemas.microsoft.com/office/drawing/2014/main" id="{1A2ECD35-99F0-2976-835C-BBC588D0F5EE}"/>
              </a:ext>
            </a:extLst>
          </p:cNvPr>
          <p:cNvSpPr txBox="1">
            <a:spLocks/>
          </p:cNvSpPr>
          <p:nvPr/>
        </p:nvSpPr>
        <p:spPr>
          <a:xfrm>
            <a:off x="1860883" y="1583266"/>
            <a:ext cx="10518032" cy="556567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endParaRPr lang="en-US" sz="18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10802E86-6B4D-03B3-380F-4292D9B99531}"/>
              </a:ext>
            </a:extLst>
          </p:cNvPr>
          <p:cNvSpPr txBox="1"/>
          <p:nvPr/>
        </p:nvSpPr>
        <p:spPr>
          <a:xfrm>
            <a:off x="1860883" y="2250288"/>
            <a:ext cx="9925833" cy="3266985"/>
          </a:xfrm>
          <a:prstGeom prst="rect">
            <a:avLst/>
          </a:prstGeom>
          <a:noFill/>
        </p:spPr>
        <p:txBody>
          <a:bodyPr wrap="square">
            <a:spAutoFit/>
          </a:bodyPr>
          <a:lstStyle/>
          <a:p>
            <a:pPr lvl="0">
              <a:buFontTx/>
              <a:buChar char="•"/>
            </a:pPr>
            <a:r>
              <a:rPr lang="en-US" altLang="en-US" sz="2000" dirty="0"/>
              <a:t>Conduct the visit as planned</a:t>
            </a:r>
          </a:p>
          <a:p>
            <a:pPr lvl="0"/>
            <a:endParaRPr lang="en-US" altLang="en-US" sz="2000" dirty="0"/>
          </a:p>
          <a:p>
            <a:pPr lvl="0">
              <a:buFontTx/>
              <a:buChar char="•"/>
            </a:pPr>
            <a:r>
              <a:rPr lang="en-US" altLang="en-US" sz="2000" dirty="0"/>
              <a:t>Document using Offline Mode </a:t>
            </a:r>
            <a:r>
              <a:rPr lang="en-US" altLang="en-US" sz="2000" i="1" dirty="0"/>
              <a:t>(if available)</a:t>
            </a:r>
            <a:endParaRPr lang="en-US" altLang="en-US" sz="2000" dirty="0"/>
          </a:p>
          <a:p>
            <a:pPr lvl="0"/>
            <a:endParaRPr lang="en-US" altLang="en-US" sz="2000" dirty="0"/>
          </a:p>
          <a:p>
            <a:pPr lvl="0">
              <a:buFontTx/>
              <a:buChar char="•"/>
            </a:pPr>
            <a:r>
              <a:rPr lang="en-US" altLang="en-US" sz="2000" dirty="0"/>
              <a:t>Document using paper record </a:t>
            </a:r>
            <a:r>
              <a:rPr lang="en-US" altLang="en-US" sz="2000" i="1" dirty="0"/>
              <a:t>(if no offline access)</a:t>
            </a:r>
          </a:p>
          <a:p>
            <a:pPr lvl="0">
              <a:buFontTx/>
              <a:buChar char="•"/>
            </a:pPr>
            <a:endParaRPr lang="en-US" altLang="en-US" sz="2000" dirty="0"/>
          </a:p>
          <a:p>
            <a:pPr lvl="0">
              <a:buFontTx/>
              <a:buChar char="•"/>
            </a:pPr>
            <a:r>
              <a:rPr lang="en-US" altLang="en-US" sz="2000" dirty="0"/>
              <a:t>Escalate and communicate with team leader</a:t>
            </a:r>
          </a:p>
          <a:p>
            <a:pPr lvl="0">
              <a:buFontTx/>
              <a:buChar char="•"/>
            </a:pPr>
            <a:endParaRPr lang="en-US" altLang="en-US" sz="2000" dirty="0"/>
          </a:p>
          <a:p>
            <a:pPr lvl="0">
              <a:buFontTx/>
              <a:buChar char="•"/>
            </a:pPr>
            <a:r>
              <a:rPr lang="en-US" altLang="en-US" sz="2000" dirty="0"/>
              <a:t>Transfer notes electronically when connection is established</a:t>
            </a:r>
          </a:p>
          <a:p>
            <a:pPr marL="342900" indent="-342900">
              <a:lnSpc>
                <a:spcPct val="150000"/>
              </a:lnSpc>
              <a:buFont typeface="Arial" panose="020B0604020202020204" pitchFamily="34" charset="0"/>
              <a:buChar char="•"/>
            </a:pPr>
            <a:endParaRPr lang="en-GB" altLang="en-US" sz="2000" dirty="0">
              <a:latin typeface="+mn-lt"/>
            </a:endParaRPr>
          </a:p>
        </p:txBody>
      </p:sp>
    </p:spTree>
    <p:extLst>
      <p:ext uri="{BB962C8B-B14F-4D97-AF65-F5344CB8AC3E}">
        <p14:creationId xmlns:p14="http://schemas.microsoft.com/office/powerpoint/2010/main" val="35087109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4B5CF224-D9BA-D120-E5A2-A11EF0F71E5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D758B0A-FC36-B671-2AF9-8A9A37BAE12E}"/>
              </a:ext>
            </a:extLst>
          </p:cNvPr>
          <p:cNvSpPr>
            <a:spLocks noGrp="1"/>
          </p:cNvSpPr>
          <p:nvPr>
            <p:ph type="title"/>
          </p:nvPr>
        </p:nvSpPr>
        <p:spPr>
          <a:noFill/>
        </p:spPr>
        <p:txBody>
          <a:bodyPr/>
          <a:lstStyle/>
          <a:p>
            <a:r>
              <a:rPr lang="en-GB" dirty="0"/>
              <a:t>Remember</a:t>
            </a:r>
            <a:endParaRPr lang="en-US" dirty="0"/>
          </a:p>
        </p:txBody>
      </p:sp>
      <p:pic>
        <p:nvPicPr>
          <p:cNvPr id="9" name="Picture 8">
            <a:extLst>
              <a:ext uri="{FF2B5EF4-FFF2-40B4-BE49-F238E27FC236}">
                <a16:creationId xmlns:a16="http://schemas.microsoft.com/office/drawing/2014/main" id="{AE877667-A5E5-BD3A-E4F6-8DFBA1B865FC}"/>
              </a:ext>
            </a:extLst>
          </p:cNvPr>
          <p:cNvPicPr>
            <a:picLocks noChangeAspect="1"/>
          </p:cNvPicPr>
          <p:nvPr/>
        </p:nvPicPr>
        <p:blipFill>
          <a:blip r:embed="rId3"/>
          <a:stretch>
            <a:fillRect/>
          </a:stretch>
        </p:blipFill>
        <p:spPr>
          <a:xfrm>
            <a:off x="-1" y="6620064"/>
            <a:ext cx="12192001" cy="222250"/>
          </a:xfrm>
          <a:prstGeom prst="rect">
            <a:avLst/>
          </a:prstGeom>
        </p:spPr>
      </p:pic>
      <p:sp>
        <p:nvSpPr>
          <p:cNvPr id="10" name="Content Placeholder 2">
            <a:extLst>
              <a:ext uri="{FF2B5EF4-FFF2-40B4-BE49-F238E27FC236}">
                <a16:creationId xmlns:a16="http://schemas.microsoft.com/office/drawing/2014/main" id="{A26B695D-AB36-845D-5BD5-F000D1FBB7D9}"/>
              </a:ext>
            </a:extLst>
          </p:cNvPr>
          <p:cNvSpPr txBox="1">
            <a:spLocks/>
          </p:cNvSpPr>
          <p:nvPr/>
        </p:nvSpPr>
        <p:spPr>
          <a:xfrm>
            <a:off x="1860883" y="1583266"/>
            <a:ext cx="10518032" cy="556567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endParaRPr lang="en-US" sz="18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9A35C059-DA09-8C09-4BBD-86006471AF43}"/>
              </a:ext>
            </a:extLst>
          </p:cNvPr>
          <p:cNvSpPr txBox="1"/>
          <p:nvPr/>
        </p:nvSpPr>
        <p:spPr>
          <a:xfrm>
            <a:off x="1860884" y="2250288"/>
            <a:ext cx="8790370" cy="2805320"/>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GB" altLang="en-US" sz="2000" dirty="0"/>
              <a:t>All NHS employees are responsible for the records they make.</a:t>
            </a:r>
          </a:p>
          <a:p>
            <a:pPr marL="342900" indent="-342900">
              <a:lnSpc>
                <a:spcPct val="150000"/>
              </a:lnSpc>
              <a:buFont typeface="Arial" panose="020B0604020202020204" pitchFamily="34" charset="0"/>
              <a:buChar char="•"/>
            </a:pPr>
            <a:r>
              <a:rPr lang="en-GB" altLang="en-US" sz="2000" dirty="0"/>
              <a:t>Your records must be of a standard that would withstand scrutiny.</a:t>
            </a:r>
          </a:p>
          <a:p>
            <a:pPr marL="342900" indent="-342900">
              <a:lnSpc>
                <a:spcPct val="150000"/>
              </a:lnSpc>
              <a:buFont typeface="Arial" panose="020B0604020202020204" pitchFamily="34" charset="0"/>
              <a:buChar char="•"/>
            </a:pPr>
            <a:r>
              <a:rPr lang="en-GB" altLang="en-US" sz="2000" dirty="0"/>
              <a:t>If it was not documented-there is no evidence that it was done.</a:t>
            </a:r>
          </a:p>
          <a:p>
            <a:pPr marL="342900" indent="-342900">
              <a:lnSpc>
                <a:spcPct val="150000"/>
              </a:lnSpc>
              <a:buFont typeface="Arial" panose="020B0604020202020204" pitchFamily="34" charset="0"/>
              <a:buChar char="•"/>
            </a:pPr>
            <a:r>
              <a:rPr lang="en-GB" altLang="en-US" sz="2000" dirty="0"/>
              <a:t>Be aware of business contingency and downtime processes with electronic records</a:t>
            </a:r>
          </a:p>
          <a:p>
            <a:pPr marL="342900" indent="-342900">
              <a:lnSpc>
                <a:spcPct val="150000"/>
              </a:lnSpc>
              <a:buFont typeface="Arial" panose="020B0604020202020204" pitchFamily="34" charset="0"/>
              <a:buChar char="•"/>
            </a:pPr>
            <a:endParaRPr lang="en-GB" altLang="en-US" sz="2000" dirty="0">
              <a:latin typeface="+mn-lt"/>
            </a:endParaRPr>
          </a:p>
        </p:txBody>
      </p:sp>
    </p:spTree>
    <p:extLst>
      <p:ext uri="{BB962C8B-B14F-4D97-AF65-F5344CB8AC3E}">
        <p14:creationId xmlns:p14="http://schemas.microsoft.com/office/powerpoint/2010/main" val="9719242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EA1C5-22F0-EC90-2F8C-08BF6EB96877}"/>
              </a:ext>
            </a:extLst>
          </p:cNvPr>
          <p:cNvSpPr>
            <a:spLocks noGrp="1"/>
          </p:cNvSpPr>
          <p:nvPr>
            <p:ph type="title"/>
          </p:nvPr>
        </p:nvSpPr>
        <p:spPr>
          <a:xfrm>
            <a:off x="454520" y="2379173"/>
            <a:ext cx="6222856" cy="1325563"/>
          </a:xfrm>
        </p:spPr>
        <p:txBody>
          <a:bodyPr>
            <a:noAutofit/>
          </a:bodyPr>
          <a:lstStyle/>
          <a:p>
            <a:pPr algn="ctr"/>
            <a:r>
              <a:rPr lang="en-GB" dirty="0"/>
              <a:t>Thank you</a:t>
            </a:r>
            <a:br>
              <a:rPr lang="en-GB" dirty="0"/>
            </a:br>
            <a:br>
              <a:rPr lang="en-GB" dirty="0"/>
            </a:br>
            <a:r>
              <a:rPr lang="en-GB" dirty="0"/>
              <a:t>Any questions?</a:t>
            </a:r>
          </a:p>
        </p:txBody>
      </p:sp>
    </p:spTree>
    <p:extLst>
      <p:ext uri="{BB962C8B-B14F-4D97-AF65-F5344CB8AC3E}">
        <p14:creationId xmlns:p14="http://schemas.microsoft.com/office/powerpoint/2010/main" val="32252148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78D31-B3D6-B32A-DDC6-2C215BF930A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2B989BC-A5AE-BB0F-3F54-9329F95100EC}"/>
              </a:ext>
            </a:extLst>
          </p:cNvPr>
          <p:cNvPicPr>
            <a:picLocks noChangeAspect="1"/>
          </p:cNvPicPr>
          <p:nvPr/>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2466328122"/>
      </p:ext>
    </p:extLst>
  </p:cSld>
  <p:clrMapOvr>
    <a:masterClrMapping/>
  </p:clrMapOvr>
</p:sld>
</file>

<file path=ppt/theme/theme1.xml><?xml version="1.0" encoding="utf-8"?>
<a:theme xmlns:a="http://schemas.openxmlformats.org/drawingml/2006/main" name="Office Theme">
  <a:themeElements>
    <a:clrScheme name="RCM powerpoint">
      <a:dk1>
        <a:srgbClr val="000000"/>
      </a:dk1>
      <a:lt1>
        <a:srgbClr val="FFFFFF"/>
      </a:lt1>
      <a:dk2>
        <a:srgbClr val="3C118D"/>
      </a:dk2>
      <a:lt2>
        <a:srgbClr val="FF8500"/>
      </a:lt2>
      <a:accent1>
        <a:srgbClr val="170038"/>
      </a:accent1>
      <a:accent2>
        <a:srgbClr val="FF4F12"/>
      </a:accent2>
      <a:accent3>
        <a:srgbClr val="BD00A2"/>
      </a:accent3>
      <a:accent4>
        <a:srgbClr val="F200A1"/>
      </a:accent4>
      <a:accent5>
        <a:srgbClr val="FF001F"/>
      </a:accent5>
      <a:accent6>
        <a:srgbClr val="F8D3EC"/>
      </a:accent6>
      <a:hlink>
        <a:srgbClr val="3C118D"/>
      </a:hlink>
      <a:folHlink>
        <a:srgbClr val="1A003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RCM powerpoint">
    <a:dk1>
      <a:srgbClr val="000000"/>
    </a:dk1>
    <a:lt1>
      <a:srgbClr val="FFFFFF"/>
    </a:lt1>
    <a:dk2>
      <a:srgbClr val="3C118D"/>
    </a:dk2>
    <a:lt2>
      <a:srgbClr val="FF8500"/>
    </a:lt2>
    <a:accent1>
      <a:srgbClr val="170038"/>
    </a:accent1>
    <a:accent2>
      <a:srgbClr val="FF4F12"/>
    </a:accent2>
    <a:accent3>
      <a:srgbClr val="BD00A2"/>
    </a:accent3>
    <a:accent4>
      <a:srgbClr val="F200A1"/>
    </a:accent4>
    <a:accent5>
      <a:srgbClr val="FF001F"/>
    </a:accent5>
    <a:accent6>
      <a:srgbClr val="F8D3EC"/>
    </a:accent6>
    <a:hlink>
      <a:srgbClr val="3C118D"/>
    </a:hlink>
    <a:folHlink>
      <a:srgbClr val="1A003A"/>
    </a:folHlink>
  </a:clrScheme>
</a:themeOverride>
</file>

<file path=ppt/theme/themeOverride2.xml><?xml version="1.0" encoding="utf-8"?>
<a:themeOverride xmlns:a="http://schemas.openxmlformats.org/drawingml/2006/main">
  <a:clrScheme name="RCM powerpoint">
    <a:dk1>
      <a:srgbClr val="000000"/>
    </a:dk1>
    <a:lt1>
      <a:srgbClr val="FFFFFF"/>
    </a:lt1>
    <a:dk2>
      <a:srgbClr val="3C118D"/>
    </a:dk2>
    <a:lt2>
      <a:srgbClr val="FF8500"/>
    </a:lt2>
    <a:accent1>
      <a:srgbClr val="170038"/>
    </a:accent1>
    <a:accent2>
      <a:srgbClr val="FF4F12"/>
    </a:accent2>
    <a:accent3>
      <a:srgbClr val="BD00A2"/>
    </a:accent3>
    <a:accent4>
      <a:srgbClr val="F200A1"/>
    </a:accent4>
    <a:accent5>
      <a:srgbClr val="FF001F"/>
    </a:accent5>
    <a:accent6>
      <a:srgbClr val="F8D3EC"/>
    </a:accent6>
    <a:hlink>
      <a:srgbClr val="3C118D"/>
    </a:hlink>
    <a:folHlink>
      <a:srgbClr val="1A003A"/>
    </a:folHlink>
  </a:clrScheme>
</a:themeOverride>
</file>

<file path=ppt/theme/themeOverride3.xml><?xml version="1.0" encoding="utf-8"?>
<a:themeOverride xmlns:a="http://schemas.openxmlformats.org/drawingml/2006/main">
  <a:clrScheme name="RCM powerpoint">
    <a:dk1>
      <a:srgbClr val="000000"/>
    </a:dk1>
    <a:lt1>
      <a:srgbClr val="FFFFFF"/>
    </a:lt1>
    <a:dk2>
      <a:srgbClr val="3C118D"/>
    </a:dk2>
    <a:lt2>
      <a:srgbClr val="FF8500"/>
    </a:lt2>
    <a:accent1>
      <a:srgbClr val="170038"/>
    </a:accent1>
    <a:accent2>
      <a:srgbClr val="FF4F12"/>
    </a:accent2>
    <a:accent3>
      <a:srgbClr val="BD00A2"/>
    </a:accent3>
    <a:accent4>
      <a:srgbClr val="F200A1"/>
    </a:accent4>
    <a:accent5>
      <a:srgbClr val="FF001F"/>
    </a:accent5>
    <a:accent6>
      <a:srgbClr val="F8D3EC"/>
    </a:accent6>
    <a:hlink>
      <a:srgbClr val="3C118D"/>
    </a:hlink>
    <a:folHlink>
      <a:srgbClr val="1A003A"/>
    </a:folHlink>
  </a:clrScheme>
</a:themeOverride>
</file>

<file path=ppt/theme/themeOverride4.xml><?xml version="1.0" encoding="utf-8"?>
<a:themeOverride xmlns:a="http://schemas.openxmlformats.org/drawingml/2006/main">
  <a:clrScheme name="RCM powerpoint">
    <a:dk1>
      <a:srgbClr val="000000"/>
    </a:dk1>
    <a:lt1>
      <a:srgbClr val="FFFFFF"/>
    </a:lt1>
    <a:dk2>
      <a:srgbClr val="3C118D"/>
    </a:dk2>
    <a:lt2>
      <a:srgbClr val="FF8500"/>
    </a:lt2>
    <a:accent1>
      <a:srgbClr val="170038"/>
    </a:accent1>
    <a:accent2>
      <a:srgbClr val="FF4F12"/>
    </a:accent2>
    <a:accent3>
      <a:srgbClr val="BD00A2"/>
    </a:accent3>
    <a:accent4>
      <a:srgbClr val="F200A1"/>
    </a:accent4>
    <a:accent5>
      <a:srgbClr val="FF001F"/>
    </a:accent5>
    <a:accent6>
      <a:srgbClr val="F8D3EC"/>
    </a:accent6>
    <a:hlink>
      <a:srgbClr val="3C118D"/>
    </a:hlink>
    <a:folHlink>
      <a:srgbClr val="1A003A"/>
    </a:folHlink>
  </a:clrScheme>
</a:themeOverride>
</file>

<file path=ppt/theme/themeOverride5.xml><?xml version="1.0" encoding="utf-8"?>
<a:themeOverride xmlns:a="http://schemas.openxmlformats.org/drawingml/2006/main">
  <a:clrScheme name="RCM powerpoint">
    <a:dk1>
      <a:srgbClr val="000000"/>
    </a:dk1>
    <a:lt1>
      <a:srgbClr val="FFFFFF"/>
    </a:lt1>
    <a:dk2>
      <a:srgbClr val="3C118D"/>
    </a:dk2>
    <a:lt2>
      <a:srgbClr val="FF8500"/>
    </a:lt2>
    <a:accent1>
      <a:srgbClr val="170038"/>
    </a:accent1>
    <a:accent2>
      <a:srgbClr val="FF4F12"/>
    </a:accent2>
    <a:accent3>
      <a:srgbClr val="BD00A2"/>
    </a:accent3>
    <a:accent4>
      <a:srgbClr val="F200A1"/>
    </a:accent4>
    <a:accent5>
      <a:srgbClr val="FF001F"/>
    </a:accent5>
    <a:accent6>
      <a:srgbClr val="F8D3EC"/>
    </a:accent6>
    <a:hlink>
      <a:srgbClr val="3C118D"/>
    </a:hlink>
    <a:folHlink>
      <a:srgbClr val="1A003A"/>
    </a:folHlink>
  </a:clrScheme>
</a:themeOverride>
</file>

<file path=ppt/theme/themeOverride6.xml><?xml version="1.0" encoding="utf-8"?>
<a:themeOverride xmlns:a="http://schemas.openxmlformats.org/drawingml/2006/main">
  <a:clrScheme name="RCM powerpoint">
    <a:dk1>
      <a:srgbClr val="000000"/>
    </a:dk1>
    <a:lt1>
      <a:srgbClr val="FFFFFF"/>
    </a:lt1>
    <a:dk2>
      <a:srgbClr val="3C118D"/>
    </a:dk2>
    <a:lt2>
      <a:srgbClr val="FF8500"/>
    </a:lt2>
    <a:accent1>
      <a:srgbClr val="170038"/>
    </a:accent1>
    <a:accent2>
      <a:srgbClr val="FF4F12"/>
    </a:accent2>
    <a:accent3>
      <a:srgbClr val="BD00A2"/>
    </a:accent3>
    <a:accent4>
      <a:srgbClr val="F200A1"/>
    </a:accent4>
    <a:accent5>
      <a:srgbClr val="FF001F"/>
    </a:accent5>
    <a:accent6>
      <a:srgbClr val="F8D3EC"/>
    </a:accent6>
    <a:hlink>
      <a:srgbClr val="3C118D"/>
    </a:hlink>
    <a:folHlink>
      <a:srgbClr val="1A003A"/>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6329d46-ecc6-40e8-9d41-a450d71d414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ABB905860F9BE46996FB959231C2017" ma:contentTypeVersion="11" ma:contentTypeDescription="Create a new document." ma:contentTypeScope="" ma:versionID="126958c19d463bda38e46483322b2c55">
  <xsd:schema xmlns:xsd="http://www.w3.org/2001/XMLSchema" xmlns:xs="http://www.w3.org/2001/XMLSchema" xmlns:p="http://schemas.microsoft.com/office/2006/metadata/properties" xmlns:ns2="36329d46-ecc6-40e8-9d41-a450d71d4140" targetNamespace="http://schemas.microsoft.com/office/2006/metadata/properties" ma:root="true" ma:fieldsID="2b11b937d84a8bfb0637fb0c1d608bf0" ns2:_="">
    <xsd:import namespace="36329d46-ecc6-40e8-9d41-a450d71d414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329d46-ecc6-40e8-9d41-a450d71d41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909be131-e051-4104-a245-9491c2d76341"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DA43BD1-5A54-4BAB-9397-89053ED3E6ED}">
  <ds:schemaRefs>
    <ds:schemaRef ds:uri="8c4761c4-c93d-4532-8ae0-2405d2a45aef"/>
    <ds:schemaRef ds:uri="e11c8fbc-5c03-453b-b8f5-c03ba43bd5f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423E921-26AE-4C64-A7E0-2A45F4B171BD}"/>
</file>

<file path=customXml/itemProps3.xml><?xml version="1.0" encoding="utf-8"?>
<ds:datastoreItem xmlns:ds="http://schemas.openxmlformats.org/officeDocument/2006/customXml" ds:itemID="{77A7C3C2-7870-4A75-B6D5-73B859A59A60}">
  <ds:schemaRefs>
    <ds:schemaRef ds:uri="http://schemas.microsoft.com/sharepoint/v3/contenttype/forms"/>
  </ds:schemaRefs>
</ds:datastoreItem>
</file>

<file path=docMetadata/LabelInfo.xml><?xml version="1.0" encoding="utf-8"?>
<clbl:labelList xmlns:clbl="http://schemas.microsoft.com/office/2020/mipLabelMetadata">
  <clbl:label id="{598fa114-c849-442f-a5cc-9a9c3f560110}" enabled="0" method="" siteId="{598fa114-c849-442f-a5cc-9a9c3f560110}" removed="1"/>
</clbl:labelList>
</file>

<file path=docProps/app.xml><?xml version="1.0" encoding="utf-8"?>
<Properties xmlns="http://schemas.openxmlformats.org/officeDocument/2006/extended-properties" xmlns:vt="http://schemas.openxmlformats.org/officeDocument/2006/docPropsVTypes">
  <TotalTime>0</TotalTime>
  <Words>1662</Words>
  <Application>Microsoft Office PowerPoint</Application>
  <PresentationFormat>Widescreen</PresentationFormat>
  <Paragraphs>176</Paragraphs>
  <Slides>16</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Aptos</vt:lpstr>
      <vt:lpstr>Arial</vt:lpstr>
      <vt:lpstr>Office Theme</vt:lpstr>
      <vt:lpstr>Record keeping for maternity support workers/ maternity care assistants</vt:lpstr>
      <vt:lpstr>Why make records?</vt:lpstr>
      <vt:lpstr>MSW &amp; MCA responsibilities</vt:lpstr>
      <vt:lpstr>Countersignatures</vt:lpstr>
      <vt:lpstr>Principles of good record keeping</vt:lpstr>
      <vt:lpstr>Electronic records</vt:lpstr>
      <vt:lpstr>The law</vt:lpstr>
      <vt:lpstr>Scenario one</vt:lpstr>
      <vt:lpstr>Your records</vt:lpstr>
      <vt:lpstr>Scenario two</vt:lpstr>
      <vt:lpstr>Your records</vt:lpstr>
      <vt:lpstr>Scenario three</vt:lpstr>
      <vt:lpstr>Your records</vt:lpstr>
      <vt:lpstr>Remember</vt:lpstr>
      <vt:lpstr>Thank you  Any 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Julie Thompson</dc:creator>
  <cp:lastModifiedBy>Emma Barr</cp:lastModifiedBy>
  <cp:revision>3</cp:revision>
  <dcterms:created xsi:type="dcterms:W3CDTF">2024-12-24T11:34:52Z</dcterms:created>
  <dcterms:modified xsi:type="dcterms:W3CDTF">2025-08-06T07:19:53Z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0x0101009ABB905860F9BE46996FB959231C2017</vt:lpwstr>
  </property>
  <property fmtid="{D5CDD505-2E9C-101B-9397-08002B2CF9AE}" pid="3" name="MediaServiceImageTags">
    <vt:lpwstr/>
  </property>
  <property fmtid="{D5CDD505-2E9C-101B-9397-08002B2CF9AE}" pid="4" name="Order">
    <vt:lpwstr>77000.0000000000</vt:lpwstr>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lpwstr/>
  </property>
</Properties>
</file>