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298" r:id="rId5"/>
    <p:sldId id="347" r:id="rId6"/>
    <p:sldId id="352" r:id="rId7"/>
    <p:sldId id="318" r:id="rId8"/>
    <p:sldId id="350" r:id="rId9"/>
    <p:sldId id="353" r:id="rId10"/>
    <p:sldId id="358" r:id="rId11"/>
    <p:sldId id="354" r:id="rId12"/>
    <p:sldId id="348" r:id="rId13"/>
    <p:sldId id="355" r:id="rId14"/>
    <p:sldId id="356" r:id="rId15"/>
    <p:sldId id="316" r:id="rId16"/>
    <p:sldId id="357" r:id="rId17"/>
    <p:sldId id="359" r:id="rId18"/>
    <p:sldId id="360" r:id="rId19"/>
    <p:sldId id="332" r:id="rId20"/>
    <p:sldId id="361" r:id="rId21"/>
    <p:sldId id="362" r:id="rId22"/>
    <p:sldId id="363" r:id="rId23"/>
    <p:sldId id="364" r:id="rId24"/>
    <p:sldId id="365" r:id="rId25"/>
    <p:sldId id="329" r:id="rId2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C08C7B-26B7-4BAB-91C9-AB84391027B9}" v="168" dt="2025-09-29T11:01:13.8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751" autoAdjust="0"/>
  </p:normalViewPr>
  <p:slideViewPr>
    <p:cSldViewPr snapToGrid="0">
      <p:cViewPr varScale="1">
        <p:scale>
          <a:sx n="89" d="100"/>
          <a:sy n="89" d="100"/>
        </p:scale>
        <p:origin x="678" y="90"/>
      </p:cViewPr>
      <p:guideLst/>
    </p:cSldViewPr>
  </p:slideViewPr>
  <p:notesTextViewPr>
    <p:cViewPr>
      <p:scale>
        <a:sx n="1" d="1"/>
        <a:sy n="1" d="1"/>
      </p:scale>
      <p:origin x="0" y="0"/>
    </p:cViewPr>
  </p:notesText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arr" userId="dbd6be6c-16cd-4311-8303-375488553fad" providerId="ADAL" clId="{45642865-81F0-42B4-A621-4C5AB0314DBB}"/>
    <pc:docChg chg="undo custSel addSld delSld modSld sldOrd modMainMaster">
      <pc:chgData name="Emma Barr" userId="dbd6be6c-16cd-4311-8303-375488553fad" providerId="ADAL" clId="{45642865-81F0-42B4-A621-4C5AB0314DBB}" dt="2025-09-29T11:02:03.844" v="1530" actId="47"/>
      <pc:docMkLst>
        <pc:docMk/>
      </pc:docMkLst>
      <pc:sldChg chg="del">
        <pc:chgData name="Emma Barr" userId="dbd6be6c-16cd-4311-8303-375488553fad" providerId="ADAL" clId="{45642865-81F0-42B4-A621-4C5AB0314DBB}" dt="2025-09-29T09:17:26.909" v="10" actId="47"/>
        <pc:sldMkLst>
          <pc:docMk/>
          <pc:sldMk cId="941743048" sldId="257"/>
        </pc:sldMkLst>
      </pc:sldChg>
      <pc:sldChg chg="delSp modSp mod setBg">
        <pc:chgData name="Emma Barr" userId="dbd6be6c-16cd-4311-8303-375488553fad" providerId="ADAL" clId="{45642865-81F0-42B4-A621-4C5AB0314DBB}" dt="2025-09-29T09:17:37" v="13"/>
        <pc:sldMkLst>
          <pc:docMk/>
          <pc:sldMk cId="3731705962" sldId="298"/>
        </pc:sldMkLst>
        <pc:spChg chg="mod">
          <ac:chgData name="Emma Barr" userId="dbd6be6c-16cd-4311-8303-375488553fad" providerId="ADAL" clId="{45642865-81F0-42B4-A621-4C5AB0314DBB}" dt="2025-09-29T09:17:21.331" v="9" actId="6549"/>
          <ac:spMkLst>
            <pc:docMk/>
            <pc:sldMk cId="3731705962" sldId="298"/>
            <ac:spMk id="4" creationId="{79054F61-9B52-3171-5B1C-E8ECFE813433}"/>
          </ac:spMkLst>
        </pc:spChg>
        <pc:spChg chg="del mod">
          <ac:chgData name="Emma Barr" userId="dbd6be6c-16cd-4311-8303-375488553fad" providerId="ADAL" clId="{45642865-81F0-42B4-A621-4C5AB0314DBB}" dt="2025-09-29T09:17:16.640" v="7" actId="478"/>
          <ac:spMkLst>
            <pc:docMk/>
            <pc:sldMk cId="3731705962" sldId="298"/>
            <ac:spMk id="5" creationId="{E8623366-400B-DCF3-6611-221FC08E20D5}"/>
          </ac:spMkLst>
        </pc:spChg>
      </pc:sldChg>
      <pc:sldChg chg="delSp modSp mod ord setBg">
        <pc:chgData name="Emma Barr" userId="dbd6be6c-16cd-4311-8303-375488553fad" providerId="ADAL" clId="{45642865-81F0-42B4-A621-4C5AB0314DBB}" dt="2025-09-29T10:31:29.340" v="1071" actId="1076"/>
        <pc:sldMkLst>
          <pc:docMk/>
          <pc:sldMk cId="4210091798" sldId="316"/>
        </pc:sldMkLst>
        <pc:spChg chg="mod">
          <ac:chgData name="Emma Barr" userId="dbd6be6c-16cd-4311-8303-375488553fad" providerId="ADAL" clId="{45642865-81F0-42B4-A621-4C5AB0314DBB}" dt="2025-09-29T10:31:29.340" v="1071" actId="1076"/>
          <ac:spMkLst>
            <pc:docMk/>
            <pc:sldMk cId="4210091798" sldId="316"/>
            <ac:spMk id="3" creationId="{34477F42-FFD1-5742-1202-416196828DE4}"/>
          </ac:spMkLst>
        </pc:spChg>
        <pc:spChg chg="del">
          <ac:chgData name="Emma Barr" userId="dbd6be6c-16cd-4311-8303-375488553fad" providerId="ADAL" clId="{45642865-81F0-42B4-A621-4C5AB0314DBB}" dt="2025-09-29T10:30:31.294" v="1034" actId="478"/>
          <ac:spMkLst>
            <pc:docMk/>
            <pc:sldMk cId="4210091798" sldId="316"/>
            <ac:spMk id="4" creationId="{EDFED7AF-7CDF-54A4-98C6-ECF44EB43F74}"/>
          </ac:spMkLst>
        </pc:spChg>
        <pc:spChg chg="mod">
          <ac:chgData name="Emma Barr" userId="dbd6be6c-16cd-4311-8303-375488553fad" providerId="ADAL" clId="{45642865-81F0-42B4-A621-4C5AB0314DBB}" dt="2025-09-29T10:30:28.705" v="1033" actId="20577"/>
          <ac:spMkLst>
            <pc:docMk/>
            <pc:sldMk cId="4210091798" sldId="316"/>
            <ac:spMk id="5" creationId="{C6CB7474-1A2B-95B2-4566-03C74BB40B90}"/>
          </ac:spMkLst>
        </pc:spChg>
      </pc:sldChg>
      <pc:sldChg chg="addSp delSp modSp mod ord setBg modNotesTx">
        <pc:chgData name="Emma Barr" userId="dbd6be6c-16cd-4311-8303-375488553fad" providerId="ADAL" clId="{45642865-81F0-42B4-A621-4C5AB0314DBB}" dt="2025-09-29T09:32:57.294" v="173" actId="20577"/>
        <pc:sldMkLst>
          <pc:docMk/>
          <pc:sldMk cId="2239839173" sldId="318"/>
        </pc:sldMkLst>
        <pc:spChg chg="add mod">
          <ac:chgData name="Emma Barr" userId="dbd6be6c-16cd-4311-8303-375488553fad" providerId="ADAL" clId="{45642865-81F0-42B4-A621-4C5AB0314DBB}" dt="2025-09-29T09:31:19.431" v="139" actId="1076"/>
          <ac:spMkLst>
            <pc:docMk/>
            <pc:sldMk cId="2239839173" sldId="318"/>
            <ac:spMk id="2" creationId="{00B62AA4-EEC9-B2AC-32D2-46FC37D474D1}"/>
          </ac:spMkLst>
        </pc:spChg>
        <pc:spChg chg="add mod">
          <ac:chgData name="Emma Barr" userId="dbd6be6c-16cd-4311-8303-375488553fad" providerId="ADAL" clId="{45642865-81F0-42B4-A621-4C5AB0314DBB}" dt="2025-09-29T09:29:33.201" v="113" actId="1076"/>
          <ac:spMkLst>
            <pc:docMk/>
            <pc:sldMk cId="2239839173" sldId="318"/>
            <ac:spMk id="3" creationId="{EB7321AB-76D0-1A6C-746A-0E967934F6C2}"/>
          </ac:spMkLst>
        </pc:spChg>
        <pc:spChg chg="mod">
          <ac:chgData name="Emma Barr" userId="dbd6be6c-16cd-4311-8303-375488553fad" providerId="ADAL" clId="{45642865-81F0-42B4-A621-4C5AB0314DBB}" dt="2025-09-29T09:32:17.960" v="163" actId="404"/>
          <ac:spMkLst>
            <pc:docMk/>
            <pc:sldMk cId="2239839173" sldId="318"/>
            <ac:spMk id="4" creationId="{B856DAE0-AC87-18F9-7FE8-713E69D7CC4F}"/>
          </ac:spMkLst>
        </pc:spChg>
        <pc:spChg chg="add mod">
          <ac:chgData name="Emma Barr" userId="dbd6be6c-16cd-4311-8303-375488553fad" providerId="ADAL" clId="{45642865-81F0-42B4-A621-4C5AB0314DBB}" dt="2025-09-29T09:30:35.036" v="132" actId="1076"/>
          <ac:spMkLst>
            <pc:docMk/>
            <pc:sldMk cId="2239839173" sldId="318"/>
            <ac:spMk id="5" creationId="{639DB4CE-DB6A-2355-2DF5-A0FC19AB34EF}"/>
          </ac:spMkLst>
        </pc:spChg>
        <pc:spChg chg="mod">
          <ac:chgData name="Emma Barr" userId="dbd6be6c-16cd-4311-8303-375488553fad" providerId="ADAL" clId="{45642865-81F0-42B4-A621-4C5AB0314DBB}" dt="2025-09-29T09:30:36.894" v="133" actId="1076"/>
          <ac:spMkLst>
            <pc:docMk/>
            <pc:sldMk cId="2239839173" sldId="318"/>
            <ac:spMk id="6" creationId="{0B9948E8-8567-A11B-F8C6-4043FAF2AE4A}"/>
          </ac:spMkLst>
        </pc:spChg>
        <pc:spChg chg="mod">
          <ac:chgData name="Emma Barr" userId="dbd6be6c-16cd-4311-8303-375488553fad" providerId="ADAL" clId="{45642865-81F0-42B4-A621-4C5AB0314DBB}" dt="2025-09-29T09:31:23.094" v="140" actId="1076"/>
          <ac:spMkLst>
            <pc:docMk/>
            <pc:sldMk cId="2239839173" sldId="318"/>
            <ac:spMk id="7" creationId="{1D5E8D71-DE9E-FF12-10B6-D01DF5E6781C}"/>
          </ac:spMkLst>
        </pc:spChg>
        <pc:spChg chg="mod">
          <ac:chgData name="Emma Barr" userId="dbd6be6c-16cd-4311-8303-375488553fad" providerId="ADAL" clId="{45642865-81F0-42B4-A621-4C5AB0314DBB}" dt="2025-09-29T09:31:31.600" v="141" actId="1076"/>
          <ac:spMkLst>
            <pc:docMk/>
            <pc:sldMk cId="2239839173" sldId="318"/>
            <ac:spMk id="8" creationId="{C2535C44-67E7-35EB-4509-3044D192AF4E}"/>
          </ac:spMkLst>
        </pc:spChg>
        <pc:spChg chg="del">
          <ac:chgData name="Emma Barr" userId="dbd6be6c-16cd-4311-8303-375488553fad" providerId="ADAL" clId="{45642865-81F0-42B4-A621-4C5AB0314DBB}" dt="2025-09-29T09:28:05.666" v="102" actId="478"/>
          <ac:spMkLst>
            <pc:docMk/>
            <pc:sldMk cId="2239839173" sldId="318"/>
            <ac:spMk id="10" creationId="{B21C990C-ECA2-2817-9014-EA7D32A8E55B}"/>
          </ac:spMkLst>
        </pc:spChg>
        <pc:spChg chg="add mod">
          <ac:chgData name="Emma Barr" userId="dbd6be6c-16cd-4311-8303-375488553fad" providerId="ADAL" clId="{45642865-81F0-42B4-A621-4C5AB0314DBB}" dt="2025-09-29T09:30:49.204" v="137" actId="1076"/>
          <ac:spMkLst>
            <pc:docMk/>
            <pc:sldMk cId="2239839173" sldId="318"/>
            <ac:spMk id="11" creationId="{81F8496D-B485-B1B7-79B7-9BF6CE3E099A}"/>
          </ac:spMkLst>
        </pc:spChg>
        <pc:spChg chg="mod">
          <ac:chgData name="Emma Barr" userId="dbd6be6c-16cd-4311-8303-375488553fad" providerId="ADAL" clId="{45642865-81F0-42B4-A621-4C5AB0314DBB}" dt="2025-09-29T09:31:48.060" v="145" actId="1076"/>
          <ac:spMkLst>
            <pc:docMk/>
            <pc:sldMk cId="2239839173" sldId="318"/>
            <ac:spMk id="12" creationId="{28040004-4B16-1C01-86E4-5C10B57C30B8}"/>
          </ac:spMkLst>
        </pc:spChg>
        <pc:spChg chg="add mod">
          <ac:chgData name="Emma Barr" userId="dbd6be6c-16cd-4311-8303-375488553fad" providerId="ADAL" clId="{45642865-81F0-42B4-A621-4C5AB0314DBB}" dt="2025-09-29T09:31:51.061" v="146" actId="1076"/>
          <ac:spMkLst>
            <pc:docMk/>
            <pc:sldMk cId="2239839173" sldId="318"/>
            <ac:spMk id="13" creationId="{8CBC96B4-CE85-1C13-5912-F7B3767D6A55}"/>
          </ac:spMkLst>
        </pc:spChg>
        <pc:spChg chg="mod">
          <ac:chgData name="Emma Barr" userId="dbd6be6c-16cd-4311-8303-375488553fad" providerId="ADAL" clId="{45642865-81F0-42B4-A621-4C5AB0314DBB}" dt="2025-09-29T09:29:31.278" v="112" actId="1076"/>
          <ac:spMkLst>
            <pc:docMk/>
            <pc:sldMk cId="2239839173" sldId="318"/>
            <ac:spMk id="14" creationId="{4843815D-5CF8-A4BF-7A81-70E8BFC2B67C}"/>
          </ac:spMkLst>
        </pc:spChg>
        <pc:spChg chg="add mod">
          <ac:chgData name="Emma Barr" userId="dbd6be6c-16cd-4311-8303-375488553fad" providerId="ADAL" clId="{45642865-81F0-42B4-A621-4C5AB0314DBB}" dt="2025-09-29T09:29:28.663" v="111" actId="1076"/>
          <ac:spMkLst>
            <pc:docMk/>
            <pc:sldMk cId="2239839173" sldId="318"/>
            <ac:spMk id="15" creationId="{5FF5B44B-8174-0A3B-30DB-1BCC41EC0C53}"/>
          </ac:spMkLst>
        </pc:spChg>
        <pc:spChg chg="add mod">
          <ac:chgData name="Emma Barr" userId="dbd6be6c-16cd-4311-8303-375488553fad" providerId="ADAL" clId="{45642865-81F0-42B4-A621-4C5AB0314DBB}" dt="2025-09-29T09:31:16.176" v="138" actId="1076"/>
          <ac:spMkLst>
            <pc:docMk/>
            <pc:sldMk cId="2239839173" sldId="318"/>
            <ac:spMk id="16" creationId="{0C63FA6F-E89C-FBFE-3FCD-8748674A7EA6}"/>
          </ac:spMkLst>
        </pc:spChg>
        <pc:spChg chg="add mod">
          <ac:chgData name="Emma Barr" userId="dbd6be6c-16cd-4311-8303-375488553fad" providerId="ADAL" clId="{45642865-81F0-42B4-A621-4C5AB0314DBB}" dt="2025-09-29T09:30:38.960" v="134" actId="1076"/>
          <ac:spMkLst>
            <pc:docMk/>
            <pc:sldMk cId="2239839173" sldId="318"/>
            <ac:spMk id="17" creationId="{3D6BC841-825D-DD84-0453-A06688887A22}"/>
          </ac:spMkLst>
        </pc:spChg>
        <pc:spChg chg="add mod">
          <ac:chgData name="Emma Barr" userId="dbd6be6c-16cd-4311-8303-375488553fad" providerId="ADAL" clId="{45642865-81F0-42B4-A621-4C5AB0314DBB}" dt="2025-09-29T09:31:46.097" v="144" actId="1076"/>
          <ac:spMkLst>
            <pc:docMk/>
            <pc:sldMk cId="2239839173" sldId="318"/>
            <ac:spMk id="18" creationId="{54B591DA-46FD-D8F2-D175-B7A83C39F3FA}"/>
          </ac:spMkLst>
        </pc:spChg>
        <pc:spChg chg="add mod">
          <ac:chgData name="Emma Barr" userId="dbd6be6c-16cd-4311-8303-375488553fad" providerId="ADAL" clId="{45642865-81F0-42B4-A621-4C5AB0314DBB}" dt="2025-09-29T09:30:43.033" v="136" actId="1076"/>
          <ac:spMkLst>
            <pc:docMk/>
            <pc:sldMk cId="2239839173" sldId="318"/>
            <ac:spMk id="19" creationId="{97D192D7-3A51-C99C-2F1B-229C12926EC7}"/>
          </ac:spMkLst>
        </pc:spChg>
      </pc:sldChg>
      <pc:sldChg chg="del">
        <pc:chgData name="Emma Barr" userId="dbd6be6c-16cd-4311-8303-375488553fad" providerId="ADAL" clId="{45642865-81F0-42B4-A621-4C5AB0314DBB}" dt="2025-09-29T10:59:25.272" v="1487" actId="47"/>
        <pc:sldMkLst>
          <pc:docMk/>
          <pc:sldMk cId="3491402523" sldId="322"/>
        </pc:sldMkLst>
      </pc:sldChg>
      <pc:sldChg chg="del">
        <pc:chgData name="Emma Barr" userId="dbd6be6c-16cd-4311-8303-375488553fad" providerId="ADAL" clId="{45642865-81F0-42B4-A621-4C5AB0314DBB}" dt="2025-09-29T10:59:25.838" v="1488" actId="47"/>
        <pc:sldMkLst>
          <pc:docMk/>
          <pc:sldMk cId="3733761779" sldId="323"/>
        </pc:sldMkLst>
      </pc:sldChg>
      <pc:sldChg chg="del">
        <pc:chgData name="Emma Barr" userId="dbd6be6c-16cd-4311-8303-375488553fad" providerId="ADAL" clId="{45642865-81F0-42B4-A621-4C5AB0314DBB}" dt="2025-09-29T10:59:26.353" v="1489" actId="47"/>
        <pc:sldMkLst>
          <pc:docMk/>
          <pc:sldMk cId="3838384375" sldId="324"/>
        </pc:sldMkLst>
      </pc:sldChg>
      <pc:sldChg chg="del">
        <pc:chgData name="Emma Barr" userId="dbd6be6c-16cd-4311-8303-375488553fad" providerId="ADAL" clId="{45642865-81F0-42B4-A621-4C5AB0314DBB}" dt="2025-09-29T10:59:26.896" v="1490" actId="47"/>
        <pc:sldMkLst>
          <pc:docMk/>
          <pc:sldMk cId="2536907873" sldId="325"/>
        </pc:sldMkLst>
      </pc:sldChg>
      <pc:sldChg chg="del">
        <pc:chgData name="Emma Barr" userId="dbd6be6c-16cd-4311-8303-375488553fad" providerId="ADAL" clId="{45642865-81F0-42B4-A621-4C5AB0314DBB}" dt="2025-09-29T10:59:24.099" v="1485" actId="47"/>
        <pc:sldMkLst>
          <pc:docMk/>
          <pc:sldMk cId="3156185800" sldId="331"/>
        </pc:sldMkLst>
      </pc:sldChg>
      <pc:sldChg chg="delSp modSp mod ord">
        <pc:chgData name="Emma Barr" userId="dbd6be6c-16cd-4311-8303-375488553fad" providerId="ADAL" clId="{45642865-81F0-42B4-A621-4C5AB0314DBB}" dt="2025-09-29T10:45:43.387" v="1268" actId="1076"/>
        <pc:sldMkLst>
          <pc:docMk/>
          <pc:sldMk cId="3181328258" sldId="332"/>
        </pc:sldMkLst>
        <pc:spChg chg="mod">
          <ac:chgData name="Emma Barr" userId="dbd6be6c-16cd-4311-8303-375488553fad" providerId="ADAL" clId="{45642865-81F0-42B4-A621-4C5AB0314DBB}" dt="2025-09-29T10:45:43.387" v="1268" actId="1076"/>
          <ac:spMkLst>
            <pc:docMk/>
            <pc:sldMk cId="3181328258" sldId="332"/>
            <ac:spMk id="2" creationId="{392C633A-04C7-299F-A984-012FD1494B66}"/>
          </ac:spMkLst>
        </pc:spChg>
        <pc:spChg chg="del">
          <ac:chgData name="Emma Barr" userId="dbd6be6c-16cd-4311-8303-375488553fad" providerId="ADAL" clId="{45642865-81F0-42B4-A621-4C5AB0314DBB}" dt="2025-09-29T10:45:20.070" v="1263" actId="478"/>
          <ac:spMkLst>
            <pc:docMk/>
            <pc:sldMk cId="3181328258" sldId="332"/>
            <ac:spMk id="3" creationId="{9D9D8B4E-CCCB-028B-A616-438A2CB5E2EA}"/>
          </ac:spMkLst>
        </pc:spChg>
        <pc:spChg chg="mod">
          <ac:chgData name="Emma Barr" userId="dbd6be6c-16cd-4311-8303-375488553fad" providerId="ADAL" clId="{45642865-81F0-42B4-A621-4C5AB0314DBB}" dt="2025-09-29T10:45:27.956" v="1265" actId="1076"/>
          <ac:spMkLst>
            <pc:docMk/>
            <pc:sldMk cId="3181328258" sldId="332"/>
            <ac:spMk id="4" creationId="{2766F4B1-75B7-1AA9-98FB-68BCC0E99266}"/>
          </ac:spMkLst>
        </pc:spChg>
      </pc:sldChg>
      <pc:sldChg chg="del">
        <pc:chgData name="Emma Barr" userId="dbd6be6c-16cd-4311-8303-375488553fad" providerId="ADAL" clId="{45642865-81F0-42B4-A621-4C5AB0314DBB}" dt="2025-09-29T10:59:24.681" v="1486" actId="47"/>
        <pc:sldMkLst>
          <pc:docMk/>
          <pc:sldMk cId="2285056747" sldId="345"/>
        </pc:sldMkLst>
      </pc:sldChg>
      <pc:sldChg chg="del">
        <pc:chgData name="Emma Barr" userId="dbd6be6c-16cd-4311-8303-375488553fad" providerId="ADAL" clId="{45642865-81F0-42B4-A621-4C5AB0314DBB}" dt="2025-09-29T09:17:27.527" v="11" actId="47"/>
        <pc:sldMkLst>
          <pc:docMk/>
          <pc:sldMk cId="3183703255" sldId="346"/>
        </pc:sldMkLst>
      </pc:sldChg>
      <pc:sldChg chg="modSp mod setBg modNotesTx">
        <pc:chgData name="Emma Barr" userId="dbd6be6c-16cd-4311-8303-375488553fad" providerId="ADAL" clId="{45642865-81F0-42B4-A621-4C5AB0314DBB}" dt="2025-09-29T09:25:27.611" v="39" actId="20577"/>
        <pc:sldMkLst>
          <pc:docMk/>
          <pc:sldMk cId="1315944501" sldId="347"/>
        </pc:sldMkLst>
        <pc:spChg chg="mod">
          <ac:chgData name="Emma Barr" userId="dbd6be6c-16cd-4311-8303-375488553fad" providerId="ADAL" clId="{45642865-81F0-42B4-A621-4C5AB0314DBB}" dt="2025-09-29T09:25:27.611" v="39" actId="20577"/>
          <ac:spMkLst>
            <pc:docMk/>
            <pc:sldMk cId="1315944501" sldId="347"/>
            <ac:spMk id="4" creationId="{1D9AB93A-0FB9-E060-99F8-147E21107A87}"/>
          </ac:spMkLst>
        </pc:spChg>
        <pc:spChg chg="mod">
          <ac:chgData name="Emma Barr" userId="dbd6be6c-16cd-4311-8303-375488553fad" providerId="ADAL" clId="{45642865-81F0-42B4-A621-4C5AB0314DBB}" dt="2025-09-29T09:25:12.485" v="32" actId="20577"/>
          <ac:spMkLst>
            <pc:docMk/>
            <pc:sldMk cId="1315944501" sldId="347"/>
            <ac:spMk id="5" creationId="{F6B61DBF-CD1B-11FC-8D1A-EABA0CF1DFEA}"/>
          </ac:spMkLst>
        </pc:spChg>
      </pc:sldChg>
      <pc:sldChg chg="addSp modSp mod setBg modNotesTx">
        <pc:chgData name="Emma Barr" userId="dbd6be6c-16cd-4311-8303-375488553fad" providerId="ADAL" clId="{45642865-81F0-42B4-A621-4C5AB0314DBB}" dt="2025-09-29T09:49:14.529" v="501" actId="6549"/>
        <pc:sldMkLst>
          <pc:docMk/>
          <pc:sldMk cId="4261362478" sldId="348"/>
        </pc:sldMkLst>
        <pc:spChg chg="mod">
          <ac:chgData name="Emma Barr" userId="dbd6be6c-16cd-4311-8303-375488553fad" providerId="ADAL" clId="{45642865-81F0-42B4-A621-4C5AB0314DBB}" dt="2025-09-29T09:48:30.279" v="495" actId="14100"/>
          <ac:spMkLst>
            <pc:docMk/>
            <pc:sldMk cId="4261362478" sldId="348"/>
            <ac:spMk id="2" creationId="{015C473A-DE92-4A1C-36B7-6688A14D8AE0}"/>
          </ac:spMkLst>
        </pc:spChg>
        <pc:spChg chg="add mod">
          <ac:chgData name="Emma Barr" userId="dbd6be6c-16cd-4311-8303-375488553fad" providerId="ADAL" clId="{45642865-81F0-42B4-A621-4C5AB0314DBB}" dt="2025-09-29T09:48:50.206" v="499" actId="20577"/>
          <ac:spMkLst>
            <pc:docMk/>
            <pc:sldMk cId="4261362478" sldId="348"/>
            <ac:spMk id="4" creationId="{57933258-A771-1479-F938-720A6FEA8C6F}"/>
          </ac:spMkLst>
        </pc:spChg>
        <pc:spChg chg="mod">
          <ac:chgData name="Emma Barr" userId="dbd6be6c-16cd-4311-8303-375488553fad" providerId="ADAL" clId="{45642865-81F0-42B4-A621-4C5AB0314DBB}" dt="2025-09-29T09:48:32.485" v="496" actId="1076"/>
          <ac:spMkLst>
            <pc:docMk/>
            <pc:sldMk cId="4261362478" sldId="348"/>
            <ac:spMk id="6" creationId="{6212062E-01B6-3710-5C95-9E2A8C00663A}"/>
          </ac:spMkLst>
        </pc:spChg>
      </pc:sldChg>
      <pc:sldChg chg="addSp delSp modSp mod ord">
        <pc:chgData name="Emma Barr" userId="dbd6be6c-16cd-4311-8303-375488553fad" providerId="ADAL" clId="{45642865-81F0-42B4-A621-4C5AB0314DBB}" dt="2025-09-29T09:42:47.019" v="427" actId="404"/>
        <pc:sldMkLst>
          <pc:docMk/>
          <pc:sldMk cId="1889871977" sldId="350"/>
        </pc:sldMkLst>
        <pc:spChg chg="add del mod">
          <ac:chgData name="Emma Barr" userId="dbd6be6c-16cd-4311-8303-375488553fad" providerId="ADAL" clId="{45642865-81F0-42B4-A621-4C5AB0314DBB}" dt="2025-09-29T09:41:50.027" v="418" actId="122"/>
          <ac:spMkLst>
            <pc:docMk/>
            <pc:sldMk cId="1889871977" sldId="350"/>
            <ac:spMk id="2" creationId="{8786CE5A-068C-225E-F047-35640FD8CB47}"/>
          </ac:spMkLst>
        </pc:spChg>
        <pc:spChg chg="del mod">
          <ac:chgData name="Emma Barr" userId="dbd6be6c-16cd-4311-8303-375488553fad" providerId="ADAL" clId="{45642865-81F0-42B4-A621-4C5AB0314DBB}" dt="2025-09-29T09:33:56.638" v="177" actId="478"/>
          <ac:spMkLst>
            <pc:docMk/>
            <pc:sldMk cId="1889871977" sldId="350"/>
            <ac:spMk id="3" creationId="{75A0FFB7-9022-9176-9633-E5B1EA00A387}"/>
          </ac:spMkLst>
        </pc:spChg>
        <pc:spChg chg="mod">
          <ac:chgData name="Emma Barr" userId="dbd6be6c-16cd-4311-8303-375488553fad" providerId="ADAL" clId="{45642865-81F0-42B4-A621-4C5AB0314DBB}" dt="2025-09-29T09:42:47.019" v="427" actId="404"/>
          <ac:spMkLst>
            <pc:docMk/>
            <pc:sldMk cId="1889871977" sldId="350"/>
            <ac:spMk id="4" creationId="{E0231E3B-3103-C9D4-F68C-E97ADBD5F738}"/>
          </ac:spMkLst>
        </pc:spChg>
        <pc:spChg chg="add del mod">
          <ac:chgData name="Emma Barr" userId="dbd6be6c-16cd-4311-8303-375488553fad" providerId="ADAL" clId="{45642865-81F0-42B4-A621-4C5AB0314DBB}" dt="2025-09-29T09:41:53.168" v="419" actId="122"/>
          <ac:spMkLst>
            <pc:docMk/>
            <pc:sldMk cId="1889871977" sldId="350"/>
            <ac:spMk id="6" creationId="{9DED5A22-84E0-1BFE-BF25-13ADBE2A32EC}"/>
          </ac:spMkLst>
        </pc:spChg>
        <pc:spChg chg="add del">
          <ac:chgData name="Emma Barr" userId="dbd6be6c-16cd-4311-8303-375488553fad" providerId="ADAL" clId="{45642865-81F0-42B4-A621-4C5AB0314DBB}" dt="2025-09-29T09:35:18.197" v="193" actId="478"/>
          <ac:spMkLst>
            <pc:docMk/>
            <pc:sldMk cId="1889871977" sldId="350"/>
            <ac:spMk id="7" creationId="{F17B35BA-7977-DF4F-DDA0-D84D00EAA446}"/>
          </ac:spMkLst>
        </pc:spChg>
        <pc:spChg chg="add del mod">
          <ac:chgData name="Emma Barr" userId="dbd6be6c-16cd-4311-8303-375488553fad" providerId="ADAL" clId="{45642865-81F0-42B4-A621-4C5AB0314DBB}" dt="2025-09-29T09:39:20.842" v="394" actId="478"/>
          <ac:spMkLst>
            <pc:docMk/>
            <pc:sldMk cId="1889871977" sldId="350"/>
            <ac:spMk id="12" creationId="{D53395D0-D4BB-5A61-E7F7-5B33D8D1E89B}"/>
          </ac:spMkLst>
        </pc:spChg>
        <pc:spChg chg="add del mod">
          <ac:chgData name="Emma Barr" userId="dbd6be6c-16cd-4311-8303-375488553fad" providerId="ADAL" clId="{45642865-81F0-42B4-A621-4C5AB0314DBB}" dt="2025-09-29T09:40:37.110" v="404" actId="478"/>
          <ac:spMkLst>
            <pc:docMk/>
            <pc:sldMk cId="1889871977" sldId="350"/>
            <ac:spMk id="14" creationId="{C8FC00EC-2445-0B82-475F-95DDD7BFFF14}"/>
          </ac:spMkLst>
        </pc:spChg>
        <pc:spChg chg="add mod">
          <ac:chgData name="Emma Barr" userId="dbd6be6c-16cd-4311-8303-375488553fad" providerId="ADAL" clId="{45642865-81F0-42B4-A621-4C5AB0314DBB}" dt="2025-09-29T09:41:42.291" v="417" actId="14100"/>
          <ac:spMkLst>
            <pc:docMk/>
            <pc:sldMk cId="1889871977" sldId="350"/>
            <ac:spMk id="15" creationId="{3B3C5920-EDA7-E289-A558-F02E1A205486}"/>
          </ac:spMkLst>
        </pc:spChg>
        <pc:spChg chg="add mod">
          <ac:chgData name="Emma Barr" userId="dbd6be6c-16cd-4311-8303-375488553fad" providerId="ADAL" clId="{45642865-81F0-42B4-A621-4C5AB0314DBB}" dt="2025-09-29T09:41:33.002" v="415" actId="14100"/>
          <ac:spMkLst>
            <pc:docMk/>
            <pc:sldMk cId="1889871977" sldId="350"/>
            <ac:spMk id="16" creationId="{135725B5-302A-CEE3-684B-394DEF856F60}"/>
          </ac:spMkLst>
        </pc:spChg>
        <pc:graphicFrameChg chg="add mod modGraphic">
          <ac:chgData name="Emma Barr" userId="dbd6be6c-16cd-4311-8303-375488553fad" providerId="ADAL" clId="{45642865-81F0-42B4-A621-4C5AB0314DBB}" dt="2025-09-29T09:42:31.657" v="425" actId="1076"/>
          <ac:graphicFrameMkLst>
            <pc:docMk/>
            <pc:sldMk cId="1889871977" sldId="350"/>
            <ac:graphicFrameMk id="10" creationId="{6F24E986-3F26-7DD3-3754-9017B931810B}"/>
          </ac:graphicFrameMkLst>
        </pc:graphicFrameChg>
        <pc:graphicFrameChg chg="add mod modGraphic">
          <ac:chgData name="Emma Barr" userId="dbd6be6c-16cd-4311-8303-375488553fad" providerId="ADAL" clId="{45642865-81F0-42B4-A621-4C5AB0314DBB}" dt="2025-09-29T09:42:20.550" v="423" actId="255"/>
          <ac:graphicFrameMkLst>
            <pc:docMk/>
            <pc:sldMk cId="1889871977" sldId="350"/>
            <ac:graphicFrameMk id="11" creationId="{2DC94828-FDDB-693B-0D40-8A7EE7F568AD}"/>
          </ac:graphicFrameMkLst>
        </pc:graphicFrameChg>
        <pc:picChg chg="add mod">
          <ac:chgData name="Emma Barr" userId="dbd6be6c-16cd-4311-8303-375488553fad" providerId="ADAL" clId="{45642865-81F0-42B4-A621-4C5AB0314DBB}" dt="2025-09-29T09:35:13.538" v="188" actId="1076"/>
          <ac:picMkLst>
            <pc:docMk/>
            <pc:sldMk cId="1889871977" sldId="350"/>
            <ac:picMk id="5" creationId="{5DF48A25-9316-D497-DDA7-5681FE68C2BF}"/>
          </ac:picMkLst>
        </pc:picChg>
        <pc:picChg chg="add del mod">
          <ac:chgData name="Emma Barr" userId="dbd6be6c-16cd-4311-8303-375488553fad" providerId="ADAL" clId="{45642865-81F0-42B4-A621-4C5AB0314DBB}" dt="2025-09-29T09:39:14.964" v="392" actId="478"/>
          <ac:picMkLst>
            <pc:docMk/>
            <pc:sldMk cId="1889871977" sldId="350"/>
            <ac:picMk id="8" creationId="{2B6CEDF3-E71D-70CB-39A2-6F10A07D61A7}"/>
          </ac:picMkLst>
        </pc:picChg>
      </pc:sldChg>
      <pc:sldChg chg="del">
        <pc:chgData name="Emma Barr" userId="dbd6be6c-16cd-4311-8303-375488553fad" providerId="ADAL" clId="{45642865-81F0-42B4-A621-4C5AB0314DBB}" dt="2025-09-29T10:59:22.681" v="1484" actId="47"/>
        <pc:sldMkLst>
          <pc:docMk/>
          <pc:sldMk cId="1280151555" sldId="351"/>
        </pc:sldMkLst>
      </pc:sldChg>
      <pc:sldChg chg="modSp new mod">
        <pc:chgData name="Emma Barr" userId="dbd6be6c-16cd-4311-8303-375488553fad" providerId="ADAL" clId="{45642865-81F0-42B4-A621-4C5AB0314DBB}" dt="2025-09-29T09:50:06.603" v="533" actId="14100"/>
        <pc:sldMkLst>
          <pc:docMk/>
          <pc:sldMk cId="3861955294" sldId="352"/>
        </pc:sldMkLst>
        <pc:spChg chg="mod">
          <ac:chgData name="Emma Barr" userId="dbd6be6c-16cd-4311-8303-375488553fad" providerId="ADAL" clId="{45642865-81F0-42B4-A621-4C5AB0314DBB}" dt="2025-09-29T09:50:06.603" v="533" actId="14100"/>
          <ac:spMkLst>
            <pc:docMk/>
            <pc:sldMk cId="3861955294" sldId="352"/>
            <ac:spMk id="2" creationId="{FF1E280B-F997-D095-8642-F55C96970C79}"/>
          </ac:spMkLst>
        </pc:spChg>
      </pc:sldChg>
      <pc:sldChg chg="addSp delSp modSp add mod">
        <pc:chgData name="Emma Barr" userId="dbd6be6c-16cd-4311-8303-375488553fad" providerId="ADAL" clId="{45642865-81F0-42B4-A621-4C5AB0314DBB}" dt="2025-09-29T09:44:49.870" v="473" actId="1076"/>
        <pc:sldMkLst>
          <pc:docMk/>
          <pc:sldMk cId="377103382" sldId="353"/>
        </pc:sldMkLst>
        <pc:spChg chg="del">
          <ac:chgData name="Emma Barr" userId="dbd6be6c-16cd-4311-8303-375488553fad" providerId="ADAL" clId="{45642865-81F0-42B4-A621-4C5AB0314DBB}" dt="2025-09-29T09:43:50.060" v="435" actId="478"/>
          <ac:spMkLst>
            <pc:docMk/>
            <pc:sldMk cId="377103382" sldId="353"/>
            <ac:spMk id="2" creationId="{37F943A0-7FEC-4CA1-564D-AE92075DE7EE}"/>
          </ac:spMkLst>
        </pc:spChg>
        <pc:spChg chg="mod">
          <ac:chgData name="Emma Barr" userId="dbd6be6c-16cd-4311-8303-375488553fad" providerId="ADAL" clId="{45642865-81F0-42B4-A621-4C5AB0314DBB}" dt="2025-09-29T09:44:05.064" v="463" actId="20577"/>
          <ac:spMkLst>
            <pc:docMk/>
            <pc:sldMk cId="377103382" sldId="353"/>
            <ac:spMk id="4" creationId="{A4BF3DAF-AC01-5210-A6D8-4E37E130F990}"/>
          </ac:spMkLst>
        </pc:spChg>
        <pc:spChg chg="add mod">
          <ac:chgData name="Emma Barr" userId="dbd6be6c-16cd-4311-8303-375488553fad" providerId="ADAL" clId="{45642865-81F0-42B4-A621-4C5AB0314DBB}" dt="2025-09-29T09:44:39.320" v="470" actId="1076"/>
          <ac:spMkLst>
            <pc:docMk/>
            <pc:sldMk cId="377103382" sldId="353"/>
            <ac:spMk id="5" creationId="{79C164FF-1285-6F97-C3C3-D6D447CC738F}"/>
          </ac:spMkLst>
        </pc:spChg>
        <pc:spChg chg="del">
          <ac:chgData name="Emma Barr" userId="dbd6be6c-16cd-4311-8303-375488553fad" providerId="ADAL" clId="{45642865-81F0-42B4-A621-4C5AB0314DBB}" dt="2025-09-29T09:43:53.115" v="437" actId="478"/>
          <ac:spMkLst>
            <pc:docMk/>
            <pc:sldMk cId="377103382" sldId="353"/>
            <ac:spMk id="6" creationId="{823FBC9B-ACC7-808F-A8B5-CF2E3B832417}"/>
          </ac:spMkLst>
        </pc:spChg>
        <pc:spChg chg="add mod">
          <ac:chgData name="Emma Barr" userId="dbd6be6c-16cd-4311-8303-375488553fad" providerId="ADAL" clId="{45642865-81F0-42B4-A621-4C5AB0314DBB}" dt="2025-09-29T09:44:49.870" v="473" actId="1076"/>
          <ac:spMkLst>
            <pc:docMk/>
            <pc:sldMk cId="377103382" sldId="353"/>
            <ac:spMk id="7" creationId="{8F9FC364-1515-A49C-AB41-E909BF58BA17}"/>
          </ac:spMkLst>
        </pc:spChg>
        <pc:spChg chg="del">
          <ac:chgData name="Emma Barr" userId="dbd6be6c-16cd-4311-8303-375488553fad" providerId="ADAL" clId="{45642865-81F0-42B4-A621-4C5AB0314DBB}" dt="2025-09-29T09:43:45.516" v="431" actId="478"/>
          <ac:spMkLst>
            <pc:docMk/>
            <pc:sldMk cId="377103382" sldId="353"/>
            <ac:spMk id="15" creationId="{B5FDD180-829D-4A24-20A8-5C2CFB06AC14}"/>
          </ac:spMkLst>
        </pc:spChg>
        <pc:spChg chg="del">
          <ac:chgData name="Emma Barr" userId="dbd6be6c-16cd-4311-8303-375488553fad" providerId="ADAL" clId="{45642865-81F0-42B4-A621-4C5AB0314DBB}" dt="2025-09-29T09:43:46.525" v="432" actId="478"/>
          <ac:spMkLst>
            <pc:docMk/>
            <pc:sldMk cId="377103382" sldId="353"/>
            <ac:spMk id="16" creationId="{A8F5336C-0CDF-E4A4-1773-6C059952787B}"/>
          </ac:spMkLst>
        </pc:spChg>
        <pc:graphicFrameChg chg="del mod">
          <ac:chgData name="Emma Barr" userId="dbd6be6c-16cd-4311-8303-375488553fad" providerId="ADAL" clId="{45642865-81F0-42B4-A621-4C5AB0314DBB}" dt="2025-09-29T09:43:51.644" v="436" actId="478"/>
          <ac:graphicFrameMkLst>
            <pc:docMk/>
            <pc:sldMk cId="377103382" sldId="353"/>
            <ac:graphicFrameMk id="10" creationId="{526FB0D3-F4E3-4B2D-F6B1-9214BCE2789B}"/>
          </ac:graphicFrameMkLst>
        </pc:graphicFrameChg>
        <pc:graphicFrameChg chg="del">
          <ac:chgData name="Emma Barr" userId="dbd6be6c-16cd-4311-8303-375488553fad" providerId="ADAL" clId="{45642865-81F0-42B4-A621-4C5AB0314DBB}" dt="2025-09-29T09:43:44.474" v="430" actId="478"/>
          <ac:graphicFrameMkLst>
            <pc:docMk/>
            <pc:sldMk cId="377103382" sldId="353"/>
            <ac:graphicFrameMk id="11" creationId="{8A2B3D06-A736-7CC5-B039-A4D484E7B27B}"/>
          </ac:graphicFrameMkLst>
        </pc:graphicFrameChg>
      </pc:sldChg>
      <pc:sldChg chg="modSp add mod ord modNotesTx">
        <pc:chgData name="Emma Barr" userId="dbd6be6c-16cd-4311-8303-375488553fad" providerId="ADAL" clId="{45642865-81F0-42B4-A621-4C5AB0314DBB}" dt="2025-09-29T09:47:44.719" v="490" actId="20577"/>
        <pc:sldMkLst>
          <pc:docMk/>
          <pc:sldMk cId="126557350" sldId="354"/>
        </pc:sldMkLst>
        <pc:spChg chg="mod">
          <ac:chgData name="Emma Barr" userId="dbd6be6c-16cd-4311-8303-375488553fad" providerId="ADAL" clId="{45642865-81F0-42B4-A621-4C5AB0314DBB}" dt="2025-09-29T09:46:26.889" v="478" actId="207"/>
          <ac:spMkLst>
            <pc:docMk/>
            <pc:sldMk cId="126557350" sldId="354"/>
            <ac:spMk id="3" creationId="{D0F6B770-9FFF-9887-A018-65B3A0279916}"/>
          </ac:spMkLst>
        </pc:spChg>
        <pc:spChg chg="mod">
          <ac:chgData name="Emma Barr" userId="dbd6be6c-16cd-4311-8303-375488553fad" providerId="ADAL" clId="{45642865-81F0-42B4-A621-4C5AB0314DBB}" dt="2025-09-29T09:46:48.217" v="481" actId="207"/>
          <ac:spMkLst>
            <pc:docMk/>
            <pc:sldMk cId="126557350" sldId="354"/>
            <ac:spMk id="5" creationId="{743CDDD3-302F-B980-BCB3-1303086A6EB9}"/>
          </ac:spMkLst>
        </pc:spChg>
        <pc:spChg chg="mod">
          <ac:chgData name="Emma Barr" userId="dbd6be6c-16cd-4311-8303-375488553fad" providerId="ADAL" clId="{45642865-81F0-42B4-A621-4C5AB0314DBB}" dt="2025-09-29T09:47:03.831" v="485" actId="207"/>
          <ac:spMkLst>
            <pc:docMk/>
            <pc:sldMk cId="126557350" sldId="354"/>
            <ac:spMk id="7" creationId="{ADED6334-040D-E40B-1772-FC66DB0F6B36}"/>
          </ac:spMkLst>
        </pc:spChg>
        <pc:spChg chg="mod">
          <ac:chgData name="Emma Barr" userId="dbd6be6c-16cd-4311-8303-375488553fad" providerId="ADAL" clId="{45642865-81F0-42B4-A621-4C5AB0314DBB}" dt="2025-09-29T09:46:55.273" v="482" actId="207"/>
          <ac:spMkLst>
            <pc:docMk/>
            <pc:sldMk cId="126557350" sldId="354"/>
            <ac:spMk id="8" creationId="{A2B21CC0-1C66-9A4F-1F12-FD97E0C88ABD}"/>
          </ac:spMkLst>
        </pc:spChg>
        <pc:spChg chg="mod">
          <ac:chgData name="Emma Barr" userId="dbd6be6c-16cd-4311-8303-375488553fad" providerId="ADAL" clId="{45642865-81F0-42B4-A621-4C5AB0314DBB}" dt="2025-09-29T09:46:59.246" v="483" actId="207"/>
          <ac:spMkLst>
            <pc:docMk/>
            <pc:sldMk cId="126557350" sldId="354"/>
            <ac:spMk id="11" creationId="{382587F3-F0FC-B65E-B25F-771AC8E1EA68}"/>
          </ac:spMkLst>
        </pc:spChg>
        <pc:spChg chg="mod">
          <ac:chgData name="Emma Barr" userId="dbd6be6c-16cd-4311-8303-375488553fad" providerId="ADAL" clId="{45642865-81F0-42B4-A621-4C5AB0314DBB}" dt="2025-09-29T09:46:40.828" v="480" actId="207"/>
          <ac:spMkLst>
            <pc:docMk/>
            <pc:sldMk cId="126557350" sldId="354"/>
            <ac:spMk id="13" creationId="{2FB74F4A-B6DA-5D94-C28E-127B3A16C4E6}"/>
          </ac:spMkLst>
        </pc:spChg>
        <pc:spChg chg="mod">
          <ac:chgData name="Emma Barr" userId="dbd6be6c-16cd-4311-8303-375488553fad" providerId="ADAL" clId="{45642865-81F0-42B4-A621-4C5AB0314DBB}" dt="2025-09-29T09:47:01.556" v="484" actId="207"/>
          <ac:spMkLst>
            <pc:docMk/>
            <pc:sldMk cId="126557350" sldId="354"/>
            <ac:spMk id="15" creationId="{F670C182-4000-0013-EA89-33F4ABC790AD}"/>
          </ac:spMkLst>
        </pc:spChg>
        <pc:spChg chg="mod">
          <ac:chgData name="Emma Barr" userId="dbd6be6c-16cd-4311-8303-375488553fad" providerId="ADAL" clId="{45642865-81F0-42B4-A621-4C5AB0314DBB}" dt="2025-09-29T09:46:34.811" v="479" actId="207"/>
          <ac:spMkLst>
            <pc:docMk/>
            <pc:sldMk cId="126557350" sldId="354"/>
            <ac:spMk id="16" creationId="{15AB6917-C246-00DE-E73B-CA02F5A8754B}"/>
          </ac:spMkLst>
        </pc:spChg>
        <pc:spChg chg="mod">
          <ac:chgData name="Emma Barr" userId="dbd6be6c-16cd-4311-8303-375488553fad" providerId="ADAL" clId="{45642865-81F0-42B4-A621-4C5AB0314DBB}" dt="2025-09-29T09:47:11.057" v="486" actId="207"/>
          <ac:spMkLst>
            <pc:docMk/>
            <pc:sldMk cId="126557350" sldId="354"/>
            <ac:spMk id="17" creationId="{56E1B230-55D6-DE6A-96EF-2E4A9A584CEA}"/>
          </ac:spMkLst>
        </pc:spChg>
      </pc:sldChg>
      <pc:sldChg chg="modSp add mod ord">
        <pc:chgData name="Emma Barr" userId="dbd6be6c-16cd-4311-8303-375488553fad" providerId="ADAL" clId="{45642865-81F0-42B4-A621-4C5AB0314DBB}" dt="2025-09-29T09:49:57.919" v="530" actId="403"/>
        <pc:sldMkLst>
          <pc:docMk/>
          <pc:sldMk cId="1026186506" sldId="355"/>
        </pc:sldMkLst>
        <pc:spChg chg="mod">
          <ac:chgData name="Emma Barr" userId="dbd6be6c-16cd-4311-8303-375488553fad" providerId="ADAL" clId="{45642865-81F0-42B4-A621-4C5AB0314DBB}" dt="2025-09-29T09:49:57.919" v="530" actId="403"/>
          <ac:spMkLst>
            <pc:docMk/>
            <pc:sldMk cId="1026186506" sldId="355"/>
            <ac:spMk id="2" creationId="{1DAF3781-A531-BA5A-C0D4-48B7D1C4B20E}"/>
          </ac:spMkLst>
        </pc:spChg>
      </pc:sldChg>
      <pc:sldChg chg="addSp delSp modSp add mod ord">
        <pc:chgData name="Emma Barr" userId="dbd6be6c-16cd-4311-8303-375488553fad" providerId="ADAL" clId="{45642865-81F0-42B4-A621-4C5AB0314DBB}" dt="2025-09-29T10:58:55.220" v="1483" actId="1076"/>
        <pc:sldMkLst>
          <pc:docMk/>
          <pc:sldMk cId="1675825574" sldId="356"/>
        </pc:sldMkLst>
        <pc:spChg chg="add mod">
          <ac:chgData name="Emma Barr" userId="dbd6be6c-16cd-4311-8303-375488553fad" providerId="ADAL" clId="{45642865-81F0-42B4-A621-4C5AB0314DBB}" dt="2025-09-29T10:03:55.390" v="998" actId="14100"/>
          <ac:spMkLst>
            <pc:docMk/>
            <pc:sldMk cId="1675825574" sldId="356"/>
            <ac:spMk id="3" creationId="{E262282B-E0BC-4E57-BDA4-E4B7A9D4A239}"/>
          </ac:spMkLst>
        </pc:spChg>
        <pc:spChg chg="mod">
          <ac:chgData name="Emma Barr" userId="dbd6be6c-16cd-4311-8303-375488553fad" providerId="ADAL" clId="{45642865-81F0-42B4-A621-4C5AB0314DBB}" dt="2025-09-29T09:51:05.194" v="553" actId="20577"/>
          <ac:spMkLst>
            <pc:docMk/>
            <pc:sldMk cId="1675825574" sldId="356"/>
            <ac:spMk id="4" creationId="{CF22D924-9CC7-1288-4CE6-99D61432A5A5}"/>
          </ac:spMkLst>
        </pc:spChg>
        <pc:spChg chg="del">
          <ac:chgData name="Emma Barr" userId="dbd6be6c-16cd-4311-8303-375488553fad" providerId="ADAL" clId="{45642865-81F0-42B4-A621-4C5AB0314DBB}" dt="2025-09-29T09:50:51.908" v="538" actId="478"/>
          <ac:spMkLst>
            <pc:docMk/>
            <pc:sldMk cId="1675825574" sldId="356"/>
            <ac:spMk id="5" creationId="{B8D45275-F6A6-8AFA-BAA0-1EB15F124AA4}"/>
          </ac:spMkLst>
        </pc:spChg>
        <pc:spChg chg="add del mod">
          <ac:chgData name="Emma Barr" userId="dbd6be6c-16cd-4311-8303-375488553fad" providerId="ADAL" clId="{45642865-81F0-42B4-A621-4C5AB0314DBB}" dt="2025-09-29T10:29:55.684" v="1005" actId="1076"/>
          <ac:spMkLst>
            <pc:docMk/>
            <pc:sldMk cId="1675825574" sldId="356"/>
            <ac:spMk id="6" creationId="{BF3D9DBF-BA1B-0603-0547-2F61B7F76BC2}"/>
          </ac:spMkLst>
        </pc:spChg>
        <pc:spChg chg="del">
          <ac:chgData name="Emma Barr" userId="dbd6be6c-16cd-4311-8303-375488553fad" providerId="ADAL" clId="{45642865-81F0-42B4-A621-4C5AB0314DBB}" dt="2025-09-29T09:50:49.892" v="537" actId="478"/>
          <ac:spMkLst>
            <pc:docMk/>
            <pc:sldMk cId="1675825574" sldId="356"/>
            <ac:spMk id="7" creationId="{ED90FA20-0A47-468D-1AD0-8570FF04787A}"/>
          </ac:spMkLst>
        </pc:spChg>
        <pc:spChg chg="add mod">
          <ac:chgData name="Emma Barr" userId="dbd6be6c-16cd-4311-8303-375488553fad" providerId="ADAL" clId="{45642865-81F0-42B4-A621-4C5AB0314DBB}" dt="2025-09-29T09:52:56.804" v="601" actId="1076"/>
          <ac:spMkLst>
            <pc:docMk/>
            <pc:sldMk cId="1675825574" sldId="356"/>
            <ac:spMk id="8" creationId="{8DEB13E1-6099-1D8C-70A1-E863C99B65FE}"/>
          </ac:spMkLst>
        </pc:spChg>
        <pc:spChg chg="add mod">
          <ac:chgData name="Emma Barr" userId="dbd6be6c-16cd-4311-8303-375488553fad" providerId="ADAL" clId="{45642865-81F0-42B4-A621-4C5AB0314DBB}" dt="2025-09-29T10:58:55.220" v="1483" actId="1076"/>
          <ac:spMkLst>
            <pc:docMk/>
            <pc:sldMk cId="1675825574" sldId="356"/>
            <ac:spMk id="10" creationId="{9468CDBB-B9C8-0E82-8E4C-311565F15000}"/>
          </ac:spMkLst>
        </pc:spChg>
        <pc:spChg chg="add mod">
          <ac:chgData name="Emma Barr" userId="dbd6be6c-16cd-4311-8303-375488553fad" providerId="ADAL" clId="{45642865-81F0-42B4-A621-4C5AB0314DBB}" dt="2025-09-29T10:58:35.762" v="1480" actId="14100"/>
          <ac:spMkLst>
            <pc:docMk/>
            <pc:sldMk cId="1675825574" sldId="356"/>
            <ac:spMk id="11" creationId="{2DD1B2E3-AF67-149F-80BC-988007545A94}"/>
          </ac:spMkLst>
        </pc:spChg>
        <pc:spChg chg="add mod">
          <ac:chgData name="Emma Barr" userId="dbd6be6c-16cd-4311-8303-375488553fad" providerId="ADAL" clId="{45642865-81F0-42B4-A621-4C5AB0314DBB}" dt="2025-09-29T10:00:32.923" v="919" actId="20577"/>
          <ac:spMkLst>
            <pc:docMk/>
            <pc:sldMk cId="1675825574" sldId="356"/>
            <ac:spMk id="12" creationId="{F50387C1-064A-1CD3-3349-0AC46341F4B4}"/>
          </ac:spMkLst>
        </pc:spChg>
        <pc:spChg chg="add del mod ord">
          <ac:chgData name="Emma Barr" userId="dbd6be6c-16cd-4311-8303-375488553fad" providerId="ADAL" clId="{45642865-81F0-42B4-A621-4C5AB0314DBB}" dt="2025-09-29T10:57:34.394" v="1462" actId="478"/>
          <ac:spMkLst>
            <pc:docMk/>
            <pc:sldMk cId="1675825574" sldId="356"/>
            <ac:spMk id="13" creationId="{EDC49C97-8B2F-AE72-754C-B985F134CA12}"/>
          </ac:spMkLst>
        </pc:spChg>
        <pc:spChg chg="add del mod ord">
          <ac:chgData name="Emma Barr" userId="dbd6be6c-16cd-4311-8303-375488553fad" providerId="ADAL" clId="{45642865-81F0-42B4-A621-4C5AB0314DBB}" dt="2025-09-29T10:57:35.157" v="1464" actId="478"/>
          <ac:spMkLst>
            <pc:docMk/>
            <pc:sldMk cId="1675825574" sldId="356"/>
            <ac:spMk id="14" creationId="{B14BA29C-E19B-361C-B3EE-F4FE168B4566}"/>
          </ac:spMkLst>
        </pc:spChg>
        <pc:spChg chg="add del mod">
          <ac:chgData name="Emma Barr" userId="dbd6be6c-16cd-4311-8303-375488553fad" providerId="ADAL" clId="{45642865-81F0-42B4-A621-4C5AB0314DBB}" dt="2025-09-29T10:57:36.343" v="1465" actId="478"/>
          <ac:spMkLst>
            <pc:docMk/>
            <pc:sldMk cId="1675825574" sldId="356"/>
            <ac:spMk id="15" creationId="{489708E5-645D-5194-03F8-E622B48D7410}"/>
          </ac:spMkLst>
        </pc:spChg>
        <pc:spChg chg="add mod">
          <ac:chgData name="Emma Barr" userId="dbd6be6c-16cd-4311-8303-375488553fad" providerId="ADAL" clId="{45642865-81F0-42B4-A621-4C5AB0314DBB}" dt="2025-09-29T09:59:58.409" v="907" actId="1076"/>
          <ac:spMkLst>
            <pc:docMk/>
            <pc:sldMk cId="1675825574" sldId="356"/>
            <ac:spMk id="16" creationId="{45F075F4-F266-B758-4611-B73D286E1581}"/>
          </ac:spMkLst>
        </pc:spChg>
        <pc:spChg chg="add mod">
          <ac:chgData name="Emma Barr" userId="dbd6be6c-16cd-4311-8303-375488553fad" providerId="ADAL" clId="{45642865-81F0-42B4-A621-4C5AB0314DBB}" dt="2025-09-29T10:04:12.399" v="1002" actId="14100"/>
          <ac:spMkLst>
            <pc:docMk/>
            <pc:sldMk cId="1675825574" sldId="356"/>
            <ac:spMk id="20" creationId="{510A866F-A5FD-2131-0894-47FB335563B4}"/>
          </ac:spMkLst>
        </pc:spChg>
        <pc:spChg chg="add mod">
          <ac:chgData name="Emma Barr" userId="dbd6be6c-16cd-4311-8303-375488553fad" providerId="ADAL" clId="{45642865-81F0-42B4-A621-4C5AB0314DBB}" dt="2025-09-29T10:04:16.325" v="1004" actId="14100"/>
          <ac:spMkLst>
            <pc:docMk/>
            <pc:sldMk cId="1675825574" sldId="356"/>
            <ac:spMk id="21" creationId="{A2588C2B-D99E-E6A7-4D56-B51051A01697}"/>
          </ac:spMkLst>
        </pc:spChg>
        <pc:spChg chg="add del mod">
          <ac:chgData name="Emma Barr" userId="dbd6be6c-16cd-4311-8303-375488553fad" providerId="ADAL" clId="{45642865-81F0-42B4-A621-4C5AB0314DBB}" dt="2025-09-29T10:03:19.403" v="989" actId="478"/>
          <ac:spMkLst>
            <pc:docMk/>
            <pc:sldMk cId="1675825574" sldId="356"/>
            <ac:spMk id="22" creationId="{F42B5D85-D394-B6F7-1FD6-AA6C10153878}"/>
          </ac:spMkLst>
        </pc:spChg>
        <pc:spChg chg="add mod topLvl">
          <ac:chgData name="Emma Barr" userId="dbd6be6c-16cd-4311-8303-375488553fad" providerId="ADAL" clId="{45642865-81F0-42B4-A621-4C5AB0314DBB}" dt="2025-09-29T10:58:24.901" v="1478" actId="207"/>
          <ac:spMkLst>
            <pc:docMk/>
            <pc:sldMk cId="1675825574" sldId="356"/>
            <ac:spMk id="25" creationId="{77E230EE-2EDE-B47B-E736-8D715F6FF920}"/>
          </ac:spMkLst>
        </pc:spChg>
        <pc:spChg chg="add del mod topLvl">
          <ac:chgData name="Emma Barr" userId="dbd6be6c-16cd-4311-8303-375488553fad" providerId="ADAL" clId="{45642865-81F0-42B4-A621-4C5AB0314DBB}" dt="2025-09-29T10:57:44.711" v="1468" actId="478"/>
          <ac:spMkLst>
            <pc:docMk/>
            <pc:sldMk cId="1675825574" sldId="356"/>
            <ac:spMk id="26" creationId="{D88A5EAE-0A3D-695A-08E4-D9FC65227A65}"/>
          </ac:spMkLst>
        </pc:spChg>
        <pc:spChg chg="add mod topLvl">
          <ac:chgData name="Emma Barr" userId="dbd6be6c-16cd-4311-8303-375488553fad" providerId="ADAL" clId="{45642865-81F0-42B4-A621-4C5AB0314DBB}" dt="2025-09-29T10:58:27.106" v="1479" actId="207"/>
          <ac:spMkLst>
            <pc:docMk/>
            <pc:sldMk cId="1675825574" sldId="356"/>
            <ac:spMk id="27" creationId="{9632DD68-4A0E-4955-13F7-8F6E577F5847}"/>
          </ac:spMkLst>
        </pc:spChg>
        <pc:spChg chg="add del mod topLvl">
          <ac:chgData name="Emma Barr" userId="dbd6be6c-16cd-4311-8303-375488553fad" providerId="ADAL" clId="{45642865-81F0-42B4-A621-4C5AB0314DBB}" dt="2025-09-29T10:57:42" v="1467" actId="478"/>
          <ac:spMkLst>
            <pc:docMk/>
            <pc:sldMk cId="1675825574" sldId="356"/>
            <ac:spMk id="28" creationId="{7430E130-FC79-47CB-8B58-99E6FF0A2743}"/>
          </ac:spMkLst>
        </pc:spChg>
        <pc:grpChg chg="add del mod">
          <ac:chgData name="Emma Barr" userId="dbd6be6c-16cd-4311-8303-375488553fad" providerId="ADAL" clId="{45642865-81F0-42B4-A621-4C5AB0314DBB}" dt="2025-09-29T10:57:42" v="1467" actId="478"/>
          <ac:grpSpMkLst>
            <pc:docMk/>
            <pc:sldMk cId="1675825574" sldId="356"/>
            <ac:grpSpMk id="23" creationId="{B718BD5E-1A0E-8460-614D-E3D4925348A2}"/>
          </ac:grpSpMkLst>
        </pc:grpChg>
        <pc:grpChg chg="add del mod">
          <ac:chgData name="Emma Barr" userId="dbd6be6c-16cd-4311-8303-375488553fad" providerId="ADAL" clId="{45642865-81F0-42B4-A621-4C5AB0314DBB}" dt="2025-09-29T10:57:44.711" v="1468" actId="478"/>
          <ac:grpSpMkLst>
            <pc:docMk/>
            <pc:sldMk cId="1675825574" sldId="356"/>
            <ac:grpSpMk id="24" creationId="{65A033EA-38B4-780D-73D3-DB94E513CD14}"/>
          </ac:grpSpMkLst>
        </pc:grpChg>
        <pc:picChg chg="add del mod">
          <ac:chgData name="Emma Barr" userId="dbd6be6c-16cd-4311-8303-375488553fad" providerId="ADAL" clId="{45642865-81F0-42B4-A621-4C5AB0314DBB}" dt="2025-09-29T10:03:10.108" v="984" actId="478"/>
          <ac:picMkLst>
            <pc:docMk/>
            <pc:sldMk cId="1675825574" sldId="356"/>
            <ac:picMk id="2" creationId="{04950C66-0F39-B631-8287-7D80B7674CB2}"/>
          </ac:picMkLst>
        </pc:picChg>
        <pc:cxnChg chg="add mod">
          <ac:chgData name="Emma Barr" userId="dbd6be6c-16cd-4311-8303-375488553fad" providerId="ADAL" clId="{45642865-81F0-42B4-A621-4C5AB0314DBB}" dt="2025-09-29T10:00:27.121" v="916" actId="1076"/>
          <ac:cxnSpMkLst>
            <pc:docMk/>
            <pc:sldMk cId="1675825574" sldId="356"/>
            <ac:cxnSpMk id="18" creationId="{B4BFC02F-D4E1-4243-751A-25397313F651}"/>
          </ac:cxnSpMkLst>
        </pc:cxnChg>
      </pc:sldChg>
      <pc:sldChg chg="addSp delSp modSp add mod ord">
        <pc:chgData name="Emma Barr" userId="dbd6be6c-16cd-4311-8303-375488553fad" providerId="ADAL" clId="{45642865-81F0-42B4-A621-4C5AB0314DBB}" dt="2025-09-29T10:33:23.632" v="1105" actId="20577"/>
        <pc:sldMkLst>
          <pc:docMk/>
          <pc:sldMk cId="3155769604" sldId="357"/>
        </pc:sldMkLst>
        <pc:spChg chg="del">
          <ac:chgData name="Emma Barr" userId="dbd6be6c-16cd-4311-8303-375488553fad" providerId="ADAL" clId="{45642865-81F0-42B4-A621-4C5AB0314DBB}" dt="2025-09-29T10:32:17.707" v="1075" actId="478"/>
          <ac:spMkLst>
            <pc:docMk/>
            <pc:sldMk cId="3155769604" sldId="357"/>
            <ac:spMk id="2" creationId="{BD576087-8B54-BC72-8ADF-4B09F6A1FDFB}"/>
          </ac:spMkLst>
        </pc:spChg>
        <pc:spChg chg="add mod">
          <ac:chgData name="Emma Barr" userId="dbd6be6c-16cd-4311-8303-375488553fad" providerId="ADAL" clId="{45642865-81F0-42B4-A621-4C5AB0314DBB}" dt="2025-09-29T10:33:23.632" v="1105" actId="20577"/>
          <ac:spMkLst>
            <pc:docMk/>
            <pc:sldMk cId="3155769604" sldId="357"/>
            <ac:spMk id="5" creationId="{08B4981C-1F66-EFFD-6339-21567DEC5C1C}"/>
          </ac:spMkLst>
        </pc:spChg>
        <pc:spChg chg="del">
          <ac:chgData name="Emma Barr" userId="dbd6be6c-16cd-4311-8303-375488553fad" providerId="ADAL" clId="{45642865-81F0-42B4-A621-4C5AB0314DBB}" dt="2025-09-29T10:32:24.128" v="1078" actId="478"/>
          <ac:spMkLst>
            <pc:docMk/>
            <pc:sldMk cId="3155769604" sldId="357"/>
            <ac:spMk id="6" creationId="{C78B33D8-5369-BB6C-5871-AB6B91AE22D1}"/>
          </ac:spMkLst>
        </pc:spChg>
        <pc:spChg chg="del">
          <ac:chgData name="Emma Barr" userId="dbd6be6c-16cd-4311-8303-375488553fad" providerId="ADAL" clId="{45642865-81F0-42B4-A621-4C5AB0314DBB}" dt="2025-09-29T10:32:29.644" v="1081" actId="478"/>
          <ac:spMkLst>
            <pc:docMk/>
            <pc:sldMk cId="3155769604" sldId="357"/>
            <ac:spMk id="15" creationId="{A9BADA54-3EB1-8107-DDB0-86EE03937B71}"/>
          </ac:spMkLst>
        </pc:spChg>
        <pc:spChg chg="del">
          <ac:chgData name="Emma Barr" userId="dbd6be6c-16cd-4311-8303-375488553fad" providerId="ADAL" clId="{45642865-81F0-42B4-A621-4C5AB0314DBB}" dt="2025-09-29T10:32:30.201" v="1082" actId="478"/>
          <ac:spMkLst>
            <pc:docMk/>
            <pc:sldMk cId="3155769604" sldId="357"/>
            <ac:spMk id="16" creationId="{9DAD3013-4268-7CA0-6916-FEB5BDDA7119}"/>
          </ac:spMkLst>
        </pc:spChg>
        <pc:graphicFrameChg chg="del mod">
          <ac:chgData name="Emma Barr" userId="dbd6be6c-16cd-4311-8303-375488553fad" providerId="ADAL" clId="{45642865-81F0-42B4-A621-4C5AB0314DBB}" dt="2025-09-29T10:32:22.604" v="1077" actId="478"/>
          <ac:graphicFrameMkLst>
            <pc:docMk/>
            <pc:sldMk cId="3155769604" sldId="357"/>
            <ac:graphicFrameMk id="10" creationId="{3767A121-1145-AC74-E521-D53F014F415E}"/>
          </ac:graphicFrameMkLst>
        </pc:graphicFrameChg>
        <pc:graphicFrameChg chg="del mod">
          <ac:chgData name="Emma Barr" userId="dbd6be6c-16cd-4311-8303-375488553fad" providerId="ADAL" clId="{45642865-81F0-42B4-A621-4C5AB0314DBB}" dt="2025-09-29T10:32:28.445" v="1080" actId="478"/>
          <ac:graphicFrameMkLst>
            <pc:docMk/>
            <pc:sldMk cId="3155769604" sldId="357"/>
            <ac:graphicFrameMk id="11" creationId="{CF95C32F-2C9D-EA81-98DC-DC27A005B144}"/>
          </ac:graphicFrameMkLst>
        </pc:graphicFrameChg>
      </pc:sldChg>
      <pc:sldChg chg="addSp delSp modSp add mod ord modNotesTx">
        <pc:chgData name="Emma Barr" userId="dbd6be6c-16cd-4311-8303-375488553fad" providerId="ADAL" clId="{45642865-81F0-42B4-A621-4C5AB0314DBB}" dt="2025-09-29T10:48:08.106" v="1271"/>
        <pc:sldMkLst>
          <pc:docMk/>
          <pc:sldMk cId="708004181" sldId="358"/>
        </pc:sldMkLst>
        <pc:spChg chg="mod">
          <ac:chgData name="Emma Barr" userId="dbd6be6c-16cd-4311-8303-375488553fad" providerId="ADAL" clId="{45642865-81F0-42B4-A621-4C5AB0314DBB}" dt="2025-09-29T10:36:22.469" v="1116" actId="14100"/>
          <ac:spMkLst>
            <pc:docMk/>
            <pc:sldMk cId="708004181" sldId="358"/>
            <ac:spMk id="4" creationId="{1462E132-5FF7-9CD1-1901-DE708313369B}"/>
          </ac:spMkLst>
        </pc:spChg>
        <pc:spChg chg="del">
          <ac:chgData name="Emma Barr" userId="dbd6be6c-16cd-4311-8303-375488553fad" providerId="ADAL" clId="{45642865-81F0-42B4-A621-4C5AB0314DBB}" dt="2025-09-29T10:35:30.816" v="1108" actId="478"/>
          <ac:spMkLst>
            <pc:docMk/>
            <pc:sldMk cId="708004181" sldId="358"/>
            <ac:spMk id="5" creationId="{4FF7A3B7-76CC-AB6B-DB8B-97C3392A40AB}"/>
          </ac:spMkLst>
        </pc:spChg>
        <pc:graphicFrameChg chg="add mod modGraphic">
          <ac:chgData name="Emma Barr" userId="dbd6be6c-16cd-4311-8303-375488553fad" providerId="ADAL" clId="{45642865-81F0-42B4-A621-4C5AB0314DBB}" dt="2025-09-29T10:36:26.408" v="1117" actId="1076"/>
          <ac:graphicFrameMkLst>
            <pc:docMk/>
            <pc:sldMk cId="708004181" sldId="358"/>
            <ac:graphicFrameMk id="2" creationId="{46FDB9D4-40DF-76B3-9B77-780FFFEF8F97}"/>
          </ac:graphicFrameMkLst>
        </pc:graphicFrameChg>
      </pc:sldChg>
      <pc:sldChg chg="addSp delSp modSp add mod">
        <pc:chgData name="Emma Barr" userId="dbd6be6c-16cd-4311-8303-375488553fad" providerId="ADAL" clId="{45642865-81F0-42B4-A621-4C5AB0314DBB}" dt="2025-09-29T10:38:01.549" v="1137" actId="14100"/>
        <pc:sldMkLst>
          <pc:docMk/>
          <pc:sldMk cId="3072056907" sldId="359"/>
        </pc:sldMkLst>
        <pc:spChg chg="mod">
          <ac:chgData name="Emma Barr" userId="dbd6be6c-16cd-4311-8303-375488553fad" providerId="ADAL" clId="{45642865-81F0-42B4-A621-4C5AB0314DBB}" dt="2025-09-29T10:38:01.549" v="1137" actId="14100"/>
          <ac:spMkLst>
            <pc:docMk/>
            <pc:sldMk cId="3072056907" sldId="359"/>
            <ac:spMk id="4" creationId="{297F91B6-6104-9551-B56B-E2081F6A9D66}"/>
          </ac:spMkLst>
        </pc:spChg>
        <pc:spChg chg="add del">
          <ac:chgData name="Emma Barr" userId="dbd6be6c-16cd-4311-8303-375488553fad" providerId="ADAL" clId="{45642865-81F0-42B4-A621-4C5AB0314DBB}" dt="2025-09-29T10:37:02.884" v="1123" actId="22"/>
          <ac:spMkLst>
            <pc:docMk/>
            <pc:sldMk cId="3072056907" sldId="359"/>
            <ac:spMk id="5" creationId="{2FAA9FCC-823E-D6AF-117A-EE796B17895F}"/>
          </ac:spMkLst>
        </pc:spChg>
        <pc:graphicFrameChg chg="del modGraphic">
          <ac:chgData name="Emma Barr" userId="dbd6be6c-16cd-4311-8303-375488553fad" providerId="ADAL" clId="{45642865-81F0-42B4-A621-4C5AB0314DBB}" dt="2025-09-29T10:37:00.955" v="1121" actId="478"/>
          <ac:graphicFrameMkLst>
            <pc:docMk/>
            <pc:sldMk cId="3072056907" sldId="359"/>
            <ac:graphicFrameMk id="2" creationId="{3092A5F8-DBF0-AB06-62F7-D1269C4DACCD}"/>
          </ac:graphicFrameMkLst>
        </pc:graphicFrameChg>
        <pc:graphicFrameChg chg="add mod modGraphic">
          <ac:chgData name="Emma Barr" userId="dbd6be6c-16cd-4311-8303-375488553fad" providerId="ADAL" clId="{45642865-81F0-42B4-A621-4C5AB0314DBB}" dt="2025-09-29T10:37:47.947" v="1135" actId="1076"/>
          <ac:graphicFrameMkLst>
            <pc:docMk/>
            <pc:sldMk cId="3072056907" sldId="359"/>
            <ac:graphicFrameMk id="6" creationId="{E4CDD14D-7B3D-2207-7BC0-BFBF72B25B14}"/>
          </ac:graphicFrameMkLst>
        </pc:graphicFrameChg>
      </pc:sldChg>
      <pc:sldChg chg="addSp delSp modSp add mod">
        <pc:chgData name="Emma Barr" userId="dbd6be6c-16cd-4311-8303-375488553fad" providerId="ADAL" clId="{45642865-81F0-42B4-A621-4C5AB0314DBB}" dt="2025-09-29T10:57:21.868" v="1461" actId="14100"/>
        <pc:sldMkLst>
          <pc:docMk/>
          <pc:sldMk cId="3760222453" sldId="360"/>
        </pc:sldMkLst>
        <pc:spChg chg="add mod">
          <ac:chgData name="Emma Barr" userId="dbd6be6c-16cd-4311-8303-375488553fad" providerId="ADAL" clId="{45642865-81F0-42B4-A621-4C5AB0314DBB}" dt="2025-09-29T10:38:37.057" v="1145" actId="403"/>
          <ac:spMkLst>
            <pc:docMk/>
            <pc:sldMk cId="3760222453" sldId="360"/>
            <ac:spMk id="3" creationId="{5CF68612-0987-3200-6611-4F91E7B2A645}"/>
          </ac:spMkLst>
        </pc:spChg>
        <pc:spChg chg="mod">
          <ac:chgData name="Emma Barr" userId="dbd6be6c-16cd-4311-8303-375488553fad" providerId="ADAL" clId="{45642865-81F0-42B4-A621-4C5AB0314DBB}" dt="2025-09-29T10:39:14.036" v="1147"/>
          <ac:spMkLst>
            <pc:docMk/>
            <pc:sldMk cId="3760222453" sldId="360"/>
            <ac:spMk id="4" creationId="{EF18F786-22D7-3E29-21AB-97DB01AC463A}"/>
          </ac:spMkLst>
        </pc:spChg>
        <pc:spChg chg="add del mod">
          <ac:chgData name="Emma Barr" userId="dbd6be6c-16cd-4311-8303-375488553fad" providerId="ADAL" clId="{45642865-81F0-42B4-A621-4C5AB0314DBB}" dt="2025-09-29T10:56:18.298" v="1431" actId="478"/>
          <ac:spMkLst>
            <pc:docMk/>
            <pc:sldMk cId="3760222453" sldId="360"/>
            <ac:spMk id="7" creationId="{5B24154A-104F-9C6D-6B93-8809B7355CE1}"/>
          </ac:spMkLst>
        </pc:spChg>
        <pc:spChg chg="add del mod">
          <ac:chgData name="Emma Barr" userId="dbd6be6c-16cd-4311-8303-375488553fad" providerId="ADAL" clId="{45642865-81F0-42B4-A621-4C5AB0314DBB}" dt="2025-09-29T10:56:21.932" v="1435" actId="478"/>
          <ac:spMkLst>
            <pc:docMk/>
            <pc:sldMk cId="3760222453" sldId="360"/>
            <ac:spMk id="8" creationId="{BC3982FF-57FE-A6D6-ABA5-BCF62D3697C4}"/>
          </ac:spMkLst>
        </pc:spChg>
        <pc:spChg chg="add del">
          <ac:chgData name="Emma Barr" userId="dbd6be6c-16cd-4311-8303-375488553fad" providerId="ADAL" clId="{45642865-81F0-42B4-A621-4C5AB0314DBB}" dt="2025-09-29T10:40:23.333" v="1158" actId="11529"/>
          <ac:spMkLst>
            <pc:docMk/>
            <pc:sldMk cId="3760222453" sldId="360"/>
            <ac:spMk id="10" creationId="{AEDE9993-C59B-0211-B361-0994D4A523EE}"/>
          </ac:spMkLst>
        </pc:spChg>
        <pc:spChg chg="add del mod">
          <ac:chgData name="Emma Barr" userId="dbd6be6c-16cd-4311-8303-375488553fad" providerId="ADAL" clId="{45642865-81F0-42B4-A621-4C5AB0314DBB}" dt="2025-09-29T10:56:21.163" v="1434" actId="478"/>
          <ac:spMkLst>
            <pc:docMk/>
            <pc:sldMk cId="3760222453" sldId="360"/>
            <ac:spMk id="11" creationId="{BC9FF141-8CDC-C3E1-BACA-327D276DD88D}"/>
          </ac:spMkLst>
        </pc:spChg>
        <pc:spChg chg="add mod">
          <ac:chgData name="Emma Barr" userId="dbd6be6c-16cd-4311-8303-375488553fad" providerId="ADAL" clId="{45642865-81F0-42B4-A621-4C5AB0314DBB}" dt="2025-09-29T10:55:43.955" v="1366"/>
          <ac:spMkLst>
            <pc:docMk/>
            <pc:sldMk cId="3760222453" sldId="360"/>
            <ac:spMk id="14" creationId="{82559AFA-7E4E-85DB-7931-EDA57CAA4BDC}"/>
          </ac:spMkLst>
        </pc:spChg>
        <pc:spChg chg="add mod">
          <ac:chgData name="Emma Barr" userId="dbd6be6c-16cd-4311-8303-375488553fad" providerId="ADAL" clId="{45642865-81F0-42B4-A621-4C5AB0314DBB}" dt="2025-09-29T10:56:14.633" v="1429" actId="20577"/>
          <ac:spMkLst>
            <pc:docMk/>
            <pc:sldMk cId="3760222453" sldId="360"/>
            <ac:spMk id="15" creationId="{228B928B-C261-B819-7475-BB85E5489496}"/>
          </ac:spMkLst>
        </pc:spChg>
        <pc:spChg chg="add mod">
          <ac:chgData name="Emma Barr" userId="dbd6be6c-16cd-4311-8303-375488553fad" providerId="ADAL" clId="{45642865-81F0-42B4-A621-4C5AB0314DBB}" dt="2025-09-29T10:55:43.955" v="1366"/>
          <ac:spMkLst>
            <pc:docMk/>
            <pc:sldMk cId="3760222453" sldId="360"/>
            <ac:spMk id="16" creationId="{608D8BDC-7306-8FD4-56CF-A21351126D31}"/>
          </ac:spMkLst>
        </pc:spChg>
        <pc:spChg chg="add mod">
          <ac:chgData name="Emma Barr" userId="dbd6be6c-16cd-4311-8303-375488553fad" providerId="ADAL" clId="{45642865-81F0-42B4-A621-4C5AB0314DBB}" dt="2025-09-29T10:56:01.513" v="1401" actId="20577"/>
          <ac:spMkLst>
            <pc:docMk/>
            <pc:sldMk cId="3760222453" sldId="360"/>
            <ac:spMk id="17" creationId="{D1DAC723-F990-3FB9-6DF3-A1C449429230}"/>
          </ac:spMkLst>
        </pc:spChg>
        <pc:spChg chg="add mod">
          <ac:chgData name="Emma Barr" userId="dbd6be6c-16cd-4311-8303-375488553fad" providerId="ADAL" clId="{45642865-81F0-42B4-A621-4C5AB0314DBB}" dt="2025-09-29T10:57:07.198" v="1459" actId="1076"/>
          <ac:spMkLst>
            <pc:docMk/>
            <pc:sldMk cId="3760222453" sldId="360"/>
            <ac:spMk id="18" creationId="{59AF21DA-11B7-F7A5-2012-6FDB1A415BF7}"/>
          </ac:spMkLst>
        </pc:spChg>
        <pc:grpChg chg="add mod">
          <ac:chgData name="Emma Barr" userId="dbd6be6c-16cd-4311-8303-375488553fad" providerId="ADAL" clId="{45642865-81F0-42B4-A621-4C5AB0314DBB}" dt="2025-09-29T10:57:03.802" v="1458" actId="1076"/>
          <ac:grpSpMkLst>
            <pc:docMk/>
            <pc:sldMk cId="3760222453" sldId="360"/>
            <ac:grpSpMk id="12" creationId="{CC70D247-F129-4BE9-9159-8A9BD184ADE0}"/>
          </ac:grpSpMkLst>
        </pc:grpChg>
        <pc:grpChg chg="add mod">
          <ac:chgData name="Emma Barr" userId="dbd6be6c-16cd-4311-8303-375488553fad" providerId="ADAL" clId="{45642865-81F0-42B4-A621-4C5AB0314DBB}" dt="2025-09-29T10:57:21.868" v="1461" actId="14100"/>
          <ac:grpSpMkLst>
            <pc:docMk/>
            <pc:sldMk cId="3760222453" sldId="360"/>
            <ac:grpSpMk id="13" creationId="{6591A9F2-12D8-5B0E-2ACB-9E0DFC77F207}"/>
          </ac:grpSpMkLst>
        </pc:grpChg>
        <pc:graphicFrameChg chg="del modGraphic">
          <ac:chgData name="Emma Barr" userId="dbd6be6c-16cd-4311-8303-375488553fad" providerId="ADAL" clId="{45642865-81F0-42B4-A621-4C5AB0314DBB}" dt="2025-09-29T10:38:23.889" v="1140" actId="478"/>
          <ac:graphicFrameMkLst>
            <pc:docMk/>
            <pc:sldMk cId="3760222453" sldId="360"/>
            <ac:graphicFrameMk id="6" creationId="{81F1B436-3283-6B39-79D7-83F614F21DE1}"/>
          </ac:graphicFrameMkLst>
        </pc:graphicFrameChg>
        <pc:picChg chg="add del mod">
          <ac:chgData name="Emma Barr" userId="dbd6be6c-16cd-4311-8303-375488553fad" providerId="ADAL" clId="{45642865-81F0-42B4-A621-4C5AB0314DBB}" dt="2025-09-29T10:44:13.300" v="1250" actId="478"/>
          <ac:picMkLst>
            <pc:docMk/>
            <pc:sldMk cId="3760222453" sldId="360"/>
            <ac:picMk id="5" creationId="{4964D57B-5275-534E-372D-19958166AD31}"/>
          </ac:picMkLst>
        </pc:picChg>
      </pc:sldChg>
      <pc:sldChg chg="modSp add ord">
        <pc:chgData name="Emma Barr" userId="dbd6be6c-16cd-4311-8303-375488553fad" providerId="ADAL" clId="{45642865-81F0-42B4-A621-4C5AB0314DBB}" dt="2025-09-29T10:48:20.815" v="1274"/>
        <pc:sldMkLst>
          <pc:docMk/>
          <pc:sldMk cId="874599601" sldId="361"/>
        </pc:sldMkLst>
        <pc:spChg chg="mod">
          <ac:chgData name="Emma Barr" userId="dbd6be6c-16cd-4311-8303-375488553fad" providerId="ADAL" clId="{45642865-81F0-42B4-A621-4C5AB0314DBB}" dt="2025-09-29T10:48:20.815" v="1274"/>
          <ac:spMkLst>
            <pc:docMk/>
            <pc:sldMk cId="874599601" sldId="361"/>
            <ac:spMk id="4" creationId="{D8076B9D-95B1-5A1C-2299-B5EB5D06E5F5}"/>
          </ac:spMkLst>
        </pc:spChg>
      </pc:sldChg>
      <pc:sldChg chg="addSp delSp modSp add mod ord">
        <pc:chgData name="Emma Barr" userId="dbd6be6c-16cd-4311-8303-375488553fad" providerId="ADAL" clId="{45642865-81F0-42B4-A621-4C5AB0314DBB}" dt="2025-09-29T10:49:59.963" v="1326" actId="1076"/>
        <pc:sldMkLst>
          <pc:docMk/>
          <pc:sldMk cId="1187224501" sldId="362"/>
        </pc:sldMkLst>
        <pc:spChg chg="del">
          <ac:chgData name="Emma Barr" userId="dbd6be6c-16cd-4311-8303-375488553fad" providerId="ADAL" clId="{45642865-81F0-42B4-A621-4C5AB0314DBB}" dt="2025-09-29T10:48:55.609" v="1276" actId="478"/>
          <ac:spMkLst>
            <pc:docMk/>
            <pc:sldMk cId="1187224501" sldId="362"/>
            <ac:spMk id="3" creationId="{4A6D5980-1409-B1BF-173F-4275086BD6E1}"/>
          </ac:spMkLst>
        </pc:spChg>
        <pc:spChg chg="add del">
          <ac:chgData name="Emma Barr" userId="dbd6be6c-16cd-4311-8303-375488553fad" providerId="ADAL" clId="{45642865-81F0-42B4-A621-4C5AB0314DBB}" dt="2025-09-29T10:48:57.513" v="1278" actId="22"/>
          <ac:spMkLst>
            <pc:docMk/>
            <pc:sldMk cId="1187224501" sldId="362"/>
            <ac:spMk id="4" creationId="{C495BADA-283A-8A5E-C220-F7A39DF13C43}"/>
          </ac:spMkLst>
        </pc:spChg>
        <pc:spChg chg="mod">
          <ac:chgData name="Emma Barr" userId="dbd6be6c-16cd-4311-8303-375488553fad" providerId="ADAL" clId="{45642865-81F0-42B4-A621-4C5AB0314DBB}" dt="2025-09-29T10:49:14.551" v="1287" actId="14100"/>
          <ac:spMkLst>
            <pc:docMk/>
            <pc:sldMk cId="1187224501" sldId="362"/>
            <ac:spMk id="5" creationId="{7580785F-F3FF-619B-CFB0-362F830A3994}"/>
          </ac:spMkLst>
        </pc:spChg>
        <pc:spChg chg="add mod">
          <ac:chgData name="Emma Barr" userId="dbd6be6c-16cd-4311-8303-375488553fad" providerId="ADAL" clId="{45642865-81F0-42B4-A621-4C5AB0314DBB}" dt="2025-09-29T10:49:59.963" v="1326" actId="1076"/>
          <ac:spMkLst>
            <pc:docMk/>
            <pc:sldMk cId="1187224501" sldId="362"/>
            <ac:spMk id="6" creationId="{C5AC8589-DFC1-7191-4A86-2C5A477743A6}"/>
          </ac:spMkLst>
        </pc:spChg>
      </pc:sldChg>
      <pc:sldChg chg="addSp delSp modSp add mod ord">
        <pc:chgData name="Emma Barr" userId="dbd6be6c-16cd-4311-8303-375488553fad" providerId="ADAL" clId="{45642865-81F0-42B4-A621-4C5AB0314DBB}" dt="2025-09-29T10:54:48.778" v="1355" actId="14100"/>
        <pc:sldMkLst>
          <pc:docMk/>
          <pc:sldMk cId="186014237" sldId="363"/>
        </pc:sldMkLst>
        <pc:spChg chg="add del">
          <ac:chgData name="Emma Barr" userId="dbd6be6c-16cd-4311-8303-375488553fad" providerId="ADAL" clId="{45642865-81F0-42B4-A621-4C5AB0314DBB}" dt="2025-09-29T10:50:55.613" v="1332" actId="22"/>
          <ac:spMkLst>
            <pc:docMk/>
            <pc:sldMk cId="186014237" sldId="363"/>
            <ac:spMk id="3" creationId="{0387D5EC-22E3-70CA-998D-12367878DEEC}"/>
          </ac:spMkLst>
        </pc:spChg>
        <pc:spChg chg="mod">
          <ac:chgData name="Emma Barr" userId="dbd6be6c-16cd-4311-8303-375488553fad" providerId="ADAL" clId="{45642865-81F0-42B4-A621-4C5AB0314DBB}" dt="2025-09-29T10:52:15.816" v="1340"/>
          <ac:spMkLst>
            <pc:docMk/>
            <pc:sldMk cId="186014237" sldId="363"/>
            <ac:spMk id="4" creationId="{93684F6A-E7AF-53D3-6AFA-7763E8430677}"/>
          </ac:spMkLst>
        </pc:spChg>
        <pc:spChg chg="add del">
          <ac:chgData name="Emma Barr" userId="dbd6be6c-16cd-4311-8303-375488553fad" providerId="ADAL" clId="{45642865-81F0-42B4-A621-4C5AB0314DBB}" dt="2025-09-29T10:51:12.985" v="1334" actId="22"/>
          <ac:spMkLst>
            <pc:docMk/>
            <pc:sldMk cId="186014237" sldId="363"/>
            <ac:spMk id="7" creationId="{E52A7F63-21B7-B0DF-85E7-2FF1CF6C2DE6}"/>
          </ac:spMkLst>
        </pc:spChg>
        <pc:spChg chg="add del mod">
          <ac:chgData name="Emma Barr" userId="dbd6be6c-16cd-4311-8303-375488553fad" providerId="ADAL" clId="{45642865-81F0-42B4-A621-4C5AB0314DBB}" dt="2025-09-29T10:54:22.834" v="1345" actId="931"/>
          <ac:spMkLst>
            <pc:docMk/>
            <pc:sldMk cId="186014237" sldId="363"/>
            <ac:spMk id="11" creationId="{F0FBE428-2F5F-D777-3738-5A5CC76218DC}"/>
          </ac:spMkLst>
        </pc:spChg>
        <pc:graphicFrameChg chg="del">
          <ac:chgData name="Emma Barr" userId="dbd6be6c-16cd-4311-8303-375488553fad" providerId="ADAL" clId="{45642865-81F0-42B4-A621-4C5AB0314DBB}" dt="2025-09-29T10:50:51.217" v="1330" actId="478"/>
          <ac:graphicFrameMkLst>
            <pc:docMk/>
            <pc:sldMk cId="186014237" sldId="363"/>
            <ac:graphicFrameMk id="6" creationId="{0AB97325-5035-60C9-337C-FAAEFF496B56}"/>
          </ac:graphicFrameMkLst>
        </pc:graphicFrameChg>
        <pc:graphicFrameChg chg="add mod modGraphic">
          <ac:chgData name="Emma Barr" userId="dbd6be6c-16cd-4311-8303-375488553fad" providerId="ADAL" clId="{45642865-81F0-42B4-A621-4C5AB0314DBB}" dt="2025-09-29T10:54:41.968" v="1352" actId="14100"/>
          <ac:graphicFrameMkLst>
            <pc:docMk/>
            <pc:sldMk cId="186014237" sldId="363"/>
            <ac:graphicFrameMk id="8" creationId="{1C9B73F7-83B2-3F92-84AF-066ACC286D88}"/>
          </ac:graphicFrameMkLst>
        </pc:graphicFrameChg>
        <pc:picChg chg="add del mod">
          <ac:chgData name="Emma Barr" userId="dbd6be6c-16cd-4311-8303-375488553fad" providerId="ADAL" clId="{45642865-81F0-42B4-A621-4C5AB0314DBB}" dt="2025-09-29T10:53:53.279" v="1344" actId="478"/>
          <ac:picMkLst>
            <pc:docMk/>
            <pc:sldMk cId="186014237" sldId="363"/>
            <ac:picMk id="10" creationId="{C38F0AE1-39A0-0EDD-D26E-4D986B56CD53}"/>
          </ac:picMkLst>
        </pc:picChg>
        <pc:picChg chg="add mod">
          <ac:chgData name="Emma Barr" userId="dbd6be6c-16cd-4311-8303-375488553fad" providerId="ADAL" clId="{45642865-81F0-42B4-A621-4C5AB0314DBB}" dt="2025-09-29T10:54:48.778" v="1355" actId="14100"/>
          <ac:picMkLst>
            <pc:docMk/>
            <pc:sldMk cId="186014237" sldId="363"/>
            <ac:picMk id="13" creationId="{8A431E28-E05A-30DC-5E66-A9204285259C}"/>
          </ac:picMkLst>
        </pc:picChg>
      </pc:sldChg>
      <pc:sldChg chg="addSp delSp modSp add mod">
        <pc:chgData name="Emma Barr" userId="dbd6be6c-16cd-4311-8303-375488553fad" providerId="ADAL" clId="{45642865-81F0-42B4-A621-4C5AB0314DBB}" dt="2025-09-29T11:01:13.872" v="1504"/>
        <pc:sldMkLst>
          <pc:docMk/>
          <pc:sldMk cId="3910248294" sldId="364"/>
        </pc:sldMkLst>
        <pc:spChg chg="add del mod">
          <ac:chgData name="Emma Barr" userId="dbd6be6c-16cd-4311-8303-375488553fad" providerId="ADAL" clId="{45642865-81F0-42B4-A621-4C5AB0314DBB}" dt="2025-09-29T10:55:26.540" v="1363" actId="478"/>
          <ac:spMkLst>
            <pc:docMk/>
            <pc:sldMk cId="3910248294" sldId="364"/>
            <ac:spMk id="2" creationId="{F1EC2CC9-95EB-2632-15B6-AEA2DEE75F3C}"/>
          </ac:spMkLst>
        </pc:spChg>
        <pc:spChg chg="mod">
          <ac:chgData name="Emma Barr" userId="dbd6be6c-16cd-4311-8303-375488553fad" providerId="ADAL" clId="{45642865-81F0-42B4-A621-4C5AB0314DBB}" dt="2025-09-29T11:01:13.872" v="1504"/>
          <ac:spMkLst>
            <pc:docMk/>
            <pc:sldMk cId="3910248294" sldId="364"/>
            <ac:spMk id="4" creationId="{2BA5CB9D-8101-8A8B-BDC7-0E2CAA85B340}"/>
          </ac:spMkLst>
        </pc:spChg>
        <pc:graphicFrameChg chg="add mod">
          <ac:chgData name="Emma Barr" userId="dbd6be6c-16cd-4311-8303-375488553fad" providerId="ADAL" clId="{45642865-81F0-42B4-A621-4C5AB0314DBB}" dt="2025-09-29T10:55:32.966" v="1365" actId="1076"/>
          <ac:graphicFrameMkLst>
            <pc:docMk/>
            <pc:sldMk cId="3910248294" sldId="364"/>
            <ac:graphicFrameMk id="3" creationId="{254549CC-6064-0ACA-DD96-7C02E870338D}"/>
          </ac:graphicFrameMkLst>
        </pc:graphicFrameChg>
        <pc:graphicFrameChg chg="del modGraphic">
          <ac:chgData name="Emma Barr" userId="dbd6be6c-16cd-4311-8303-375488553fad" providerId="ADAL" clId="{45642865-81F0-42B4-A621-4C5AB0314DBB}" dt="2025-09-29T10:55:12.100" v="1358" actId="478"/>
          <ac:graphicFrameMkLst>
            <pc:docMk/>
            <pc:sldMk cId="3910248294" sldId="364"/>
            <ac:graphicFrameMk id="8" creationId="{F1976C6D-798B-D4DF-1B54-B98AF4EE0974}"/>
          </ac:graphicFrameMkLst>
        </pc:graphicFrameChg>
        <pc:picChg chg="del">
          <ac:chgData name="Emma Barr" userId="dbd6be6c-16cd-4311-8303-375488553fad" providerId="ADAL" clId="{45642865-81F0-42B4-A621-4C5AB0314DBB}" dt="2025-09-29T10:55:13.134" v="1359" actId="478"/>
          <ac:picMkLst>
            <pc:docMk/>
            <pc:sldMk cId="3910248294" sldId="364"/>
            <ac:picMk id="13" creationId="{74B9EE22-A09C-E5E5-1FFB-FDB84FD7E9D0}"/>
          </ac:picMkLst>
        </pc:picChg>
      </pc:sldChg>
      <pc:sldChg chg="addSp delSp modSp add mod modNotesTx">
        <pc:chgData name="Emma Barr" userId="dbd6be6c-16cd-4311-8303-375488553fad" providerId="ADAL" clId="{45642865-81F0-42B4-A621-4C5AB0314DBB}" dt="2025-09-29T11:01:39.847" v="1528" actId="14100"/>
        <pc:sldMkLst>
          <pc:docMk/>
          <pc:sldMk cId="2545209241" sldId="365"/>
        </pc:sldMkLst>
        <pc:spChg chg="mod">
          <ac:chgData name="Emma Barr" userId="dbd6be6c-16cd-4311-8303-375488553fad" providerId="ADAL" clId="{45642865-81F0-42B4-A621-4C5AB0314DBB}" dt="2025-09-29T11:01:26.346" v="1526" actId="20577"/>
          <ac:spMkLst>
            <pc:docMk/>
            <pc:sldMk cId="2545209241" sldId="365"/>
            <ac:spMk id="4" creationId="{67368388-0816-2B3A-49D2-FB7B0BBA7E23}"/>
          </ac:spMkLst>
        </pc:spChg>
        <pc:spChg chg="add mod">
          <ac:chgData name="Emma Barr" userId="dbd6be6c-16cd-4311-8303-375488553fad" providerId="ADAL" clId="{45642865-81F0-42B4-A621-4C5AB0314DBB}" dt="2025-09-29T11:01:39.847" v="1528" actId="14100"/>
          <ac:spMkLst>
            <pc:docMk/>
            <pc:sldMk cId="2545209241" sldId="365"/>
            <ac:spMk id="5" creationId="{6F2B93F2-A562-FF64-4880-EFB116ADD94D}"/>
          </ac:spMkLst>
        </pc:spChg>
        <pc:spChg chg="add mod">
          <ac:chgData name="Emma Barr" userId="dbd6be6c-16cd-4311-8303-375488553fad" providerId="ADAL" clId="{45642865-81F0-42B4-A621-4C5AB0314DBB}" dt="2025-09-29T11:01:36.805" v="1527" actId="207"/>
          <ac:spMkLst>
            <pc:docMk/>
            <pc:sldMk cId="2545209241" sldId="365"/>
            <ac:spMk id="6" creationId="{F30C8E8D-8B00-AEEB-C6A3-086270EBD293}"/>
          </ac:spMkLst>
        </pc:spChg>
        <pc:spChg chg="add mod">
          <ac:chgData name="Emma Barr" userId="dbd6be6c-16cd-4311-8303-375488553fad" providerId="ADAL" clId="{45642865-81F0-42B4-A621-4C5AB0314DBB}" dt="2025-09-29T11:01:36.805" v="1527" actId="207"/>
          <ac:spMkLst>
            <pc:docMk/>
            <pc:sldMk cId="2545209241" sldId="365"/>
            <ac:spMk id="7" creationId="{BF37EE6B-AFE1-0104-ACF4-C60358B949ED}"/>
          </ac:spMkLst>
        </pc:spChg>
        <pc:spChg chg="add mod">
          <ac:chgData name="Emma Barr" userId="dbd6be6c-16cd-4311-8303-375488553fad" providerId="ADAL" clId="{45642865-81F0-42B4-A621-4C5AB0314DBB}" dt="2025-09-29T11:01:36.805" v="1527" actId="207"/>
          <ac:spMkLst>
            <pc:docMk/>
            <pc:sldMk cId="2545209241" sldId="365"/>
            <ac:spMk id="8" creationId="{5A16E8DD-3F3F-E83D-0DA4-29C49398590A}"/>
          </ac:spMkLst>
        </pc:spChg>
        <pc:graphicFrameChg chg="add mod">
          <ac:chgData name="Emma Barr" userId="dbd6be6c-16cd-4311-8303-375488553fad" providerId="ADAL" clId="{45642865-81F0-42B4-A621-4C5AB0314DBB}" dt="2025-09-29T11:00:00.325" v="1495" actId="12100"/>
          <ac:graphicFrameMkLst>
            <pc:docMk/>
            <pc:sldMk cId="2545209241" sldId="365"/>
            <ac:graphicFrameMk id="2" creationId="{2BFD8353-EC23-B982-E1E6-54E5D5E7C724}"/>
          </ac:graphicFrameMkLst>
        </pc:graphicFrameChg>
        <pc:graphicFrameChg chg="del">
          <ac:chgData name="Emma Barr" userId="dbd6be6c-16cd-4311-8303-375488553fad" providerId="ADAL" clId="{45642865-81F0-42B4-A621-4C5AB0314DBB}" dt="2025-09-29T10:59:43.193" v="1492" actId="478"/>
          <ac:graphicFrameMkLst>
            <pc:docMk/>
            <pc:sldMk cId="2545209241" sldId="365"/>
            <ac:graphicFrameMk id="3" creationId="{B538675D-210D-AFA4-EBC9-4EFBCD4FA971}"/>
          </ac:graphicFrameMkLst>
        </pc:graphicFrameChg>
      </pc:sldChg>
      <pc:sldChg chg="add del">
        <pc:chgData name="Emma Barr" userId="dbd6be6c-16cd-4311-8303-375488553fad" providerId="ADAL" clId="{45642865-81F0-42B4-A621-4C5AB0314DBB}" dt="2025-09-29T11:02:03.844" v="1530" actId="47"/>
        <pc:sldMkLst>
          <pc:docMk/>
          <pc:sldMk cId="1683495050" sldId="366"/>
        </pc:sldMkLst>
      </pc:sldChg>
      <pc:sldMasterChg chg="setBg modSldLayout">
        <pc:chgData name="Emma Barr" userId="dbd6be6c-16cd-4311-8303-375488553fad" providerId="ADAL" clId="{45642865-81F0-42B4-A621-4C5AB0314DBB}" dt="2025-09-29T09:24:25.725" v="15" actId="1076"/>
        <pc:sldMasterMkLst>
          <pc:docMk/>
          <pc:sldMasterMk cId="0" sldId="2147483648"/>
        </pc:sldMasterMkLst>
        <pc:sldLayoutChg chg="setBg">
          <pc:chgData name="Emma Barr" userId="dbd6be6c-16cd-4311-8303-375488553fad" providerId="ADAL" clId="{45642865-81F0-42B4-A621-4C5AB0314DBB}" dt="2025-09-29T09:17:37" v="13"/>
          <pc:sldLayoutMkLst>
            <pc:docMk/>
            <pc:sldMasterMk cId="0" sldId="2147483648"/>
            <pc:sldLayoutMk cId="726737996" sldId="2147483818"/>
          </pc:sldLayoutMkLst>
        </pc:sldLayoutChg>
        <pc:sldLayoutChg chg="setBg">
          <pc:chgData name="Emma Barr" userId="dbd6be6c-16cd-4311-8303-375488553fad" providerId="ADAL" clId="{45642865-81F0-42B4-A621-4C5AB0314DBB}" dt="2025-09-29T09:17:37" v="13"/>
          <pc:sldLayoutMkLst>
            <pc:docMk/>
            <pc:sldMasterMk cId="0" sldId="2147483648"/>
            <pc:sldLayoutMk cId="1205813531" sldId="2147483819"/>
          </pc:sldLayoutMkLst>
        </pc:sldLayoutChg>
        <pc:sldLayoutChg chg="setBg">
          <pc:chgData name="Emma Barr" userId="dbd6be6c-16cd-4311-8303-375488553fad" providerId="ADAL" clId="{45642865-81F0-42B4-A621-4C5AB0314DBB}" dt="2025-09-29T09:17:37" v="13"/>
          <pc:sldLayoutMkLst>
            <pc:docMk/>
            <pc:sldMasterMk cId="0" sldId="2147483648"/>
            <pc:sldLayoutMk cId="1890308217" sldId="2147483820"/>
          </pc:sldLayoutMkLst>
        </pc:sldLayoutChg>
        <pc:sldLayoutChg chg="setBg">
          <pc:chgData name="Emma Barr" userId="dbd6be6c-16cd-4311-8303-375488553fad" providerId="ADAL" clId="{45642865-81F0-42B4-A621-4C5AB0314DBB}" dt="2025-09-29T09:17:37" v="13"/>
          <pc:sldLayoutMkLst>
            <pc:docMk/>
            <pc:sldMasterMk cId="0" sldId="2147483648"/>
            <pc:sldLayoutMk cId="945563190" sldId="2147483821"/>
          </pc:sldLayoutMkLst>
        </pc:sldLayoutChg>
        <pc:sldLayoutChg chg="setBg">
          <pc:chgData name="Emma Barr" userId="dbd6be6c-16cd-4311-8303-375488553fad" providerId="ADAL" clId="{45642865-81F0-42B4-A621-4C5AB0314DBB}" dt="2025-09-29T09:17:37" v="13"/>
          <pc:sldLayoutMkLst>
            <pc:docMk/>
            <pc:sldMasterMk cId="0" sldId="2147483648"/>
            <pc:sldLayoutMk cId="302312212" sldId="2147483822"/>
          </pc:sldLayoutMkLst>
        </pc:sldLayoutChg>
        <pc:sldLayoutChg chg="setBg">
          <pc:chgData name="Emma Barr" userId="dbd6be6c-16cd-4311-8303-375488553fad" providerId="ADAL" clId="{45642865-81F0-42B4-A621-4C5AB0314DBB}" dt="2025-09-29T09:17:37" v="13"/>
          <pc:sldLayoutMkLst>
            <pc:docMk/>
            <pc:sldMasterMk cId="0" sldId="2147483648"/>
            <pc:sldLayoutMk cId="727595344" sldId="2147483823"/>
          </pc:sldLayoutMkLst>
        </pc:sldLayoutChg>
        <pc:sldLayoutChg chg="setBg">
          <pc:chgData name="Emma Barr" userId="dbd6be6c-16cd-4311-8303-375488553fad" providerId="ADAL" clId="{45642865-81F0-42B4-A621-4C5AB0314DBB}" dt="2025-09-29T09:17:37" v="13"/>
          <pc:sldLayoutMkLst>
            <pc:docMk/>
            <pc:sldMasterMk cId="0" sldId="2147483648"/>
            <pc:sldLayoutMk cId="140055094" sldId="2147483824"/>
          </pc:sldLayoutMkLst>
        </pc:sldLayoutChg>
        <pc:sldLayoutChg chg="setBg">
          <pc:chgData name="Emma Barr" userId="dbd6be6c-16cd-4311-8303-375488553fad" providerId="ADAL" clId="{45642865-81F0-42B4-A621-4C5AB0314DBB}" dt="2025-09-29T09:17:37" v="13"/>
          <pc:sldLayoutMkLst>
            <pc:docMk/>
            <pc:sldMasterMk cId="0" sldId="2147483648"/>
            <pc:sldLayoutMk cId="427622195" sldId="2147483825"/>
          </pc:sldLayoutMkLst>
        </pc:sldLayoutChg>
        <pc:sldLayoutChg chg="setBg">
          <pc:chgData name="Emma Barr" userId="dbd6be6c-16cd-4311-8303-375488553fad" providerId="ADAL" clId="{45642865-81F0-42B4-A621-4C5AB0314DBB}" dt="2025-09-29T09:17:37" v="13"/>
          <pc:sldLayoutMkLst>
            <pc:docMk/>
            <pc:sldMasterMk cId="0" sldId="2147483648"/>
            <pc:sldLayoutMk cId="2281676325" sldId="2147483831"/>
          </pc:sldLayoutMkLst>
        </pc:sldLayoutChg>
        <pc:sldLayoutChg chg="setBg">
          <pc:chgData name="Emma Barr" userId="dbd6be6c-16cd-4311-8303-375488553fad" providerId="ADAL" clId="{45642865-81F0-42B4-A621-4C5AB0314DBB}" dt="2025-09-29T09:17:37" v="13"/>
          <pc:sldLayoutMkLst>
            <pc:docMk/>
            <pc:sldMasterMk cId="0" sldId="2147483648"/>
            <pc:sldLayoutMk cId="2427058134" sldId="2147483832"/>
          </pc:sldLayoutMkLst>
        </pc:sldLayoutChg>
        <pc:sldLayoutChg chg="setBg">
          <pc:chgData name="Emma Barr" userId="dbd6be6c-16cd-4311-8303-375488553fad" providerId="ADAL" clId="{45642865-81F0-42B4-A621-4C5AB0314DBB}" dt="2025-09-29T09:17:37" v="13"/>
          <pc:sldLayoutMkLst>
            <pc:docMk/>
            <pc:sldMasterMk cId="0" sldId="2147483648"/>
            <pc:sldLayoutMk cId="133621311" sldId="2147483857"/>
          </pc:sldLayoutMkLst>
        </pc:sldLayoutChg>
        <pc:sldLayoutChg chg="setBg">
          <pc:chgData name="Emma Barr" userId="dbd6be6c-16cd-4311-8303-375488553fad" providerId="ADAL" clId="{45642865-81F0-42B4-A621-4C5AB0314DBB}" dt="2025-09-29T09:17:37" v="13"/>
          <pc:sldLayoutMkLst>
            <pc:docMk/>
            <pc:sldMasterMk cId="0" sldId="2147483648"/>
            <pc:sldLayoutMk cId="3298381439" sldId="2147483858"/>
          </pc:sldLayoutMkLst>
        </pc:sldLayoutChg>
        <pc:sldLayoutChg chg="setBg">
          <pc:chgData name="Emma Barr" userId="dbd6be6c-16cd-4311-8303-375488553fad" providerId="ADAL" clId="{45642865-81F0-42B4-A621-4C5AB0314DBB}" dt="2025-09-29T09:17:37" v="13"/>
          <pc:sldLayoutMkLst>
            <pc:docMk/>
            <pc:sldMasterMk cId="0" sldId="2147483648"/>
            <pc:sldLayoutMk cId="1514323295" sldId="2147483859"/>
          </pc:sldLayoutMkLst>
        </pc:sldLayoutChg>
        <pc:sldLayoutChg chg="setBg">
          <pc:chgData name="Emma Barr" userId="dbd6be6c-16cd-4311-8303-375488553fad" providerId="ADAL" clId="{45642865-81F0-42B4-A621-4C5AB0314DBB}" dt="2025-09-29T09:17:37" v="13"/>
          <pc:sldLayoutMkLst>
            <pc:docMk/>
            <pc:sldMasterMk cId="0" sldId="2147483648"/>
            <pc:sldLayoutMk cId="4258382735" sldId="2147483860"/>
          </pc:sldLayoutMkLst>
        </pc:sldLayoutChg>
        <pc:sldLayoutChg chg="setBg">
          <pc:chgData name="Emma Barr" userId="dbd6be6c-16cd-4311-8303-375488553fad" providerId="ADAL" clId="{45642865-81F0-42B4-A621-4C5AB0314DBB}" dt="2025-09-29T09:17:37" v="13"/>
          <pc:sldLayoutMkLst>
            <pc:docMk/>
            <pc:sldMasterMk cId="0" sldId="2147483648"/>
            <pc:sldLayoutMk cId="3122263098" sldId="2147483861"/>
          </pc:sldLayoutMkLst>
        </pc:sldLayoutChg>
        <pc:sldLayoutChg chg="setBg">
          <pc:chgData name="Emma Barr" userId="dbd6be6c-16cd-4311-8303-375488553fad" providerId="ADAL" clId="{45642865-81F0-42B4-A621-4C5AB0314DBB}" dt="2025-09-29T09:17:37" v="13"/>
          <pc:sldLayoutMkLst>
            <pc:docMk/>
            <pc:sldMasterMk cId="0" sldId="2147483648"/>
            <pc:sldLayoutMk cId="2883771436" sldId="2147483862"/>
          </pc:sldLayoutMkLst>
        </pc:sldLayoutChg>
        <pc:sldLayoutChg chg="setBg">
          <pc:chgData name="Emma Barr" userId="dbd6be6c-16cd-4311-8303-375488553fad" providerId="ADAL" clId="{45642865-81F0-42B4-A621-4C5AB0314DBB}" dt="2025-09-29T09:17:37" v="13"/>
          <pc:sldLayoutMkLst>
            <pc:docMk/>
            <pc:sldMasterMk cId="0" sldId="2147483648"/>
            <pc:sldLayoutMk cId="1894576651" sldId="2147483863"/>
          </pc:sldLayoutMkLst>
        </pc:sldLayoutChg>
        <pc:sldLayoutChg chg="setBg">
          <pc:chgData name="Emma Barr" userId="dbd6be6c-16cd-4311-8303-375488553fad" providerId="ADAL" clId="{45642865-81F0-42B4-A621-4C5AB0314DBB}" dt="2025-09-29T09:17:37" v="13"/>
          <pc:sldLayoutMkLst>
            <pc:docMk/>
            <pc:sldMasterMk cId="0" sldId="2147483648"/>
            <pc:sldLayoutMk cId="2705708887" sldId="2147483864"/>
          </pc:sldLayoutMkLst>
        </pc:sldLayoutChg>
        <pc:sldLayoutChg chg="setBg">
          <pc:chgData name="Emma Barr" userId="dbd6be6c-16cd-4311-8303-375488553fad" providerId="ADAL" clId="{45642865-81F0-42B4-A621-4C5AB0314DBB}" dt="2025-09-29T09:17:37" v="13"/>
          <pc:sldLayoutMkLst>
            <pc:docMk/>
            <pc:sldMasterMk cId="0" sldId="2147483648"/>
            <pc:sldLayoutMk cId="3434793052" sldId="2147483865"/>
          </pc:sldLayoutMkLst>
        </pc:sldLayoutChg>
        <pc:sldLayoutChg chg="setBg">
          <pc:chgData name="Emma Barr" userId="dbd6be6c-16cd-4311-8303-375488553fad" providerId="ADAL" clId="{45642865-81F0-42B4-A621-4C5AB0314DBB}" dt="2025-09-29T09:17:37" v="13"/>
          <pc:sldLayoutMkLst>
            <pc:docMk/>
            <pc:sldMasterMk cId="0" sldId="2147483648"/>
            <pc:sldLayoutMk cId="1910437690" sldId="2147483866"/>
          </pc:sldLayoutMkLst>
        </pc:sldLayoutChg>
        <pc:sldLayoutChg chg="setBg">
          <pc:chgData name="Emma Barr" userId="dbd6be6c-16cd-4311-8303-375488553fad" providerId="ADAL" clId="{45642865-81F0-42B4-A621-4C5AB0314DBB}" dt="2025-09-29T09:17:37" v="13"/>
          <pc:sldLayoutMkLst>
            <pc:docMk/>
            <pc:sldMasterMk cId="0" sldId="2147483648"/>
            <pc:sldLayoutMk cId="2225255116" sldId="2147483867"/>
          </pc:sldLayoutMkLst>
        </pc:sldLayoutChg>
        <pc:sldLayoutChg chg="setBg">
          <pc:chgData name="Emma Barr" userId="dbd6be6c-16cd-4311-8303-375488553fad" providerId="ADAL" clId="{45642865-81F0-42B4-A621-4C5AB0314DBB}" dt="2025-09-29T09:17:37" v="13"/>
          <pc:sldLayoutMkLst>
            <pc:docMk/>
            <pc:sldMasterMk cId="0" sldId="2147483648"/>
            <pc:sldLayoutMk cId="2174486978" sldId="2147483868"/>
          </pc:sldLayoutMkLst>
        </pc:sldLayoutChg>
        <pc:sldLayoutChg chg="setBg">
          <pc:chgData name="Emma Barr" userId="dbd6be6c-16cd-4311-8303-375488553fad" providerId="ADAL" clId="{45642865-81F0-42B4-A621-4C5AB0314DBB}" dt="2025-09-29T09:17:37" v="13"/>
          <pc:sldLayoutMkLst>
            <pc:docMk/>
            <pc:sldMasterMk cId="0" sldId="2147483648"/>
            <pc:sldLayoutMk cId="2082556175" sldId="2147483869"/>
          </pc:sldLayoutMkLst>
        </pc:sldLayoutChg>
        <pc:sldLayoutChg chg="setBg">
          <pc:chgData name="Emma Barr" userId="dbd6be6c-16cd-4311-8303-375488553fad" providerId="ADAL" clId="{45642865-81F0-42B4-A621-4C5AB0314DBB}" dt="2025-09-29T09:17:37" v="13"/>
          <pc:sldLayoutMkLst>
            <pc:docMk/>
            <pc:sldMasterMk cId="0" sldId="2147483648"/>
            <pc:sldLayoutMk cId="2617163646" sldId="2147483870"/>
          </pc:sldLayoutMkLst>
        </pc:sldLayoutChg>
        <pc:sldLayoutChg chg="setBg">
          <pc:chgData name="Emma Barr" userId="dbd6be6c-16cd-4311-8303-375488553fad" providerId="ADAL" clId="{45642865-81F0-42B4-A621-4C5AB0314DBB}" dt="2025-09-29T09:17:37" v="13"/>
          <pc:sldLayoutMkLst>
            <pc:docMk/>
            <pc:sldMasterMk cId="0" sldId="2147483648"/>
            <pc:sldLayoutMk cId="808396095" sldId="2147483872"/>
          </pc:sldLayoutMkLst>
        </pc:sldLayoutChg>
        <pc:sldLayoutChg chg="setBg">
          <pc:chgData name="Emma Barr" userId="dbd6be6c-16cd-4311-8303-375488553fad" providerId="ADAL" clId="{45642865-81F0-42B4-A621-4C5AB0314DBB}" dt="2025-09-29T09:17:37" v="13"/>
          <pc:sldLayoutMkLst>
            <pc:docMk/>
            <pc:sldMasterMk cId="0" sldId="2147483648"/>
            <pc:sldLayoutMk cId="2985920753" sldId="2147483873"/>
          </pc:sldLayoutMkLst>
        </pc:sldLayoutChg>
        <pc:sldLayoutChg chg="setBg">
          <pc:chgData name="Emma Barr" userId="dbd6be6c-16cd-4311-8303-375488553fad" providerId="ADAL" clId="{45642865-81F0-42B4-A621-4C5AB0314DBB}" dt="2025-09-29T09:17:37" v="13"/>
          <pc:sldLayoutMkLst>
            <pc:docMk/>
            <pc:sldMasterMk cId="0" sldId="2147483648"/>
            <pc:sldLayoutMk cId="2419495680" sldId="2147483874"/>
          </pc:sldLayoutMkLst>
        </pc:sldLayoutChg>
        <pc:sldLayoutChg chg="setBg">
          <pc:chgData name="Emma Barr" userId="dbd6be6c-16cd-4311-8303-375488553fad" providerId="ADAL" clId="{45642865-81F0-42B4-A621-4C5AB0314DBB}" dt="2025-09-29T09:17:37" v="13"/>
          <pc:sldLayoutMkLst>
            <pc:docMk/>
            <pc:sldMasterMk cId="0" sldId="2147483648"/>
            <pc:sldLayoutMk cId="3493288183" sldId="2147483875"/>
          </pc:sldLayoutMkLst>
        </pc:sldLayoutChg>
        <pc:sldLayoutChg chg="setBg">
          <pc:chgData name="Emma Barr" userId="dbd6be6c-16cd-4311-8303-375488553fad" providerId="ADAL" clId="{45642865-81F0-42B4-A621-4C5AB0314DBB}" dt="2025-09-29T09:17:37" v="13"/>
          <pc:sldLayoutMkLst>
            <pc:docMk/>
            <pc:sldMasterMk cId="0" sldId="2147483648"/>
            <pc:sldLayoutMk cId="4100487248" sldId="2147483877"/>
          </pc:sldLayoutMkLst>
        </pc:sldLayoutChg>
        <pc:sldLayoutChg chg="setBg">
          <pc:chgData name="Emma Barr" userId="dbd6be6c-16cd-4311-8303-375488553fad" providerId="ADAL" clId="{45642865-81F0-42B4-A621-4C5AB0314DBB}" dt="2025-09-29T09:17:37" v="13"/>
          <pc:sldLayoutMkLst>
            <pc:docMk/>
            <pc:sldMasterMk cId="0" sldId="2147483648"/>
            <pc:sldLayoutMk cId="2210928965" sldId="2147483878"/>
          </pc:sldLayoutMkLst>
        </pc:sldLayoutChg>
        <pc:sldLayoutChg chg="setBg">
          <pc:chgData name="Emma Barr" userId="dbd6be6c-16cd-4311-8303-375488553fad" providerId="ADAL" clId="{45642865-81F0-42B4-A621-4C5AB0314DBB}" dt="2025-09-29T09:17:37" v="13"/>
          <pc:sldLayoutMkLst>
            <pc:docMk/>
            <pc:sldMasterMk cId="0" sldId="2147483648"/>
            <pc:sldLayoutMk cId="1890067281" sldId="2147483879"/>
          </pc:sldLayoutMkLst>
        </pc:sldLayoutChg>
        <pc:sldLayoutChg chg="setBg">
          <pc:chgData name="Emma Barr" userId="dbd6be6c-16cd-4311-8303-375488553fad" providerId="ADAL" clId="{45642865-81F0-42B4-A621-4C5AB0314DBB}" dt="2025-09-29T09:17:37" v="13"/>
          <pc:sldLayoutMkLst>
            <pc:docMk/>
            <pc:sldMasterMk cId="0" sldId="2147483648"/>
            <pc:sldLayoutMk cId="3244557132" sldId="2147483880"/>
          </pc:sldLayoutMkLst>
        </pc:sldLayoutChg>
        <pc:sldLayoutChg chg="setBg">
          <pc:chgData name="Emma Barr" userId="dbd6be6c-16cd-4311-8303-375488553fad" providerId="ADAL" clId="{45642865-81F0-42B4-A621-4C5AB0314DBB}" dt="2025-09-29T09:17:37" v="13"/>
          <pc:sldLayoutMkLst>
            <pc:docMk/>
            <pc:sldMasterMk cId="0" sldId="2147483648"/>
            <pc:sldLayoutMk cId="890589667" sldId="2147483881"/>
          </pc:sldLayoutMkLst>
        </pc:sldLayoutChg>
        <pc:sldLayoutChg chg="setBg">
          <pc:chgData name="Emma Barr" userId="dbd6be6c-16cd-4311-8303-375488553fad" providerId="ADAL" clId="{45642865-81F0-42B4-A621-4C5AB0314DBB}" dt="2025-09-29T09:17:37" v="13"/>
          <pc:sldLayoutMkLst>
            <pc:docMk/>
            <pc:sldMasterMk cId="0" sldId="2147483648"/>
            <pc:sldLayoutMk cId="1381077777" sldId="2147483882"/>
          </pc:sldLayoutMkLst>
        </pc:sldLayoutChg>
        <pc:sldLayoutChg chg="setBg">
          <pc:chgData name="Emma Barr" userId="dbd6be6c-16cd-4311-8303-375488553fad" providerId="ADAL" clId="{45642865-81F0-42B4-A621-4C5AB0314DBB}" dt="2025-09-29T09:17:37" v="13"/>
          <pc:sldLayoutMkLst>
            <pc:docMk/>
            <pc:sldMasterMk cId="0" sldId="2147483648"/>
            <pc:sldLayoutMk cId="210612359" sldId="2147483883"/>
          </pc:sldLayoutMkLst>
        </pc:sldLayoutChg>
        <pc:sldLayoutChg chg="setBg">
          <pc:chgData name="Emma Barr" userId="dbd6be6c-16cd-4311-8303-375488553fad" providerId="ADAL" clId="{45642865-81F0-42B4-A621-4C5AB0314DBB}" dt="2025-09-29T09:17:37" v="13"/>
          <pc:sldLayoutMkLst>
            <pc:docMk/>
            <pc:sldMasterMk cId="0" sldId="2147483648"/>
            <pc:sldLayoutMk cId="364015318" sldId="2147483884"/>
          </pc:sldLayoutMkLst>
        </pc:sldLayoutChg>
        <pc:sldLayoutChg chg="setBg">
          <pc:chgData name="Emma Barr" userId="dbd6be6c-16cd-4311-8303-375488553fad" providerId="ADAL" clId="{45642865-81F0-42B4-A621-4C5AB0314DBB}" dt="2025-09-29T09:17:37" v="13"/>
          <pc:sldLayoutMkLst>
            <pc:docMk/>
            <pc:sldMasterMk cId="0" sldId="2147483648"/>
            <pc:sldLayoutMk cId="3737449090" sldId="2147483885"/>
          </pc:sldLayoutMkLst>
        </pc:sldLayoutChg>
        <pc:sldLayoutChg chg="setBg">
          <pc:chgData name="Emma Barr" userId="dbd6be6c-16cd-4311-8303-375488553fad" providerId="ADAL" clId="{45642865-81F0-42B4-A621-4C5AB0314DBB}" dt="2025-09-29T09:17:37" v="13"/>
          <pc:sldLayoutMkLst>
            <pc:docMk/>
            <pc:sldMasterMk cId="0" sldId="2147483648"/>
            <pc:sldLayoutMk cId="3077974545" sldId="2147483886"/>
          </pc:sldLayoutMkLst>
        </pc:sldLayoutChg>
        <pc:sldLayoutChg chg="setBg">
          <pc:chgData name="Emma Barr" userId="dbd6be6c-16cd-4311-8303-375488553fad" providerId="ADAL" clId="{45642865-81F0-42B4-A621-4C5AB0314DBB}" dt="2025-09-29T09:17:37" v="13"/>
          <pc:sldLayoutMkLst>
            <pc:docMk/>
            <pc:sldMasterMk cId="0" sldId="2147483648"/>
            <pc:sldLayoutMk cId="1792433320" sldId="2147483887"/>
          </pc:sldLayoutMkLst>
        </pc:sldLayoutChg>
        <pc:sldLayoutChg chg="setBg">
          <pc:chgData name="Emma Barr" userId="dbd6be6c-16cd-4311-8303-375488553fad" providerId="ADAL" clId="{45642865-81F0-42B4-A621-4C5AB0314DBB}" dt="2025-09-29T09:17:37" v="13"/>
          <pc:sldLayoutMkLst>
            <pc:docMk/>
            <pc:sldMasterMk cId="0" sldId="2147483648"/>
            <pc:sldLayoutMk cId="1833113581" sldId="2147483888"/>
          </pc:sldLayoutMkLst>
        </pc:sldLayoutChg>
        <pc:sldLayoutChg chg="setBg">
          <pc:chgData name="Emma Barr" userId="dbd6be6c-16cd-4311-8303-375488553fad" providerId="ADAL" clId="{45642865-81F0-42B4-A621-4C5AB0314DBB}" dt="2025-09-29T09:17:37" v="13"/>
          <pc:sldLayoutMkLst>
            <pc:docMk/>
            <pc:sldMasterMk cId="0" sldId="2147483648"/>
            <pc:sldLayoutMk cId="2719914348" sldId="2147483889"/>
          </pc:sldLayoutMkLst>
        </pc:sldLayoutChg>
        <pc:sldLayoutChg chg="setBg">
          <pc:chgData name="Emma Barr" userId="dbd6be6c-16cd-4311-8303-375488553fad" providerId="ADAL" clId="{45642865-81F0-42B4-A621-4C5AB0314DBB}" dt="2025-09-29T09:17:37" v="13"/>
          <pc:sldLayoutMkLst>
            <pc:docMk/>
            <pc:sldMasterMk cId="0" sldId="2147483648"/>
            <pc:sldLayoutMk cId="3171206850" sldId="2147483890"/>
          </pc:sldLayoutMkLst>
        </pc:sldLayoutChg>
        <pc:sldLayoutChg chg="setBg">
          <pc:chgData name="Emma Barr" userId="dbd6be6c-16cd-4311-8303-375488553fad" providerId="ADAL" clId="{45642865-81F0-42B4-A621-4C5AB0314DBB}" dt="2025-09-29T09:17:37" v="13"/>
          <pc:sldLayoutMkLst>
            <pc:docMk/>
            <pc:sldMasterMk cId="0" sldId="2147483648"/>
            <pc:sldLayoutMk cId="255313206" sldId="2147483891"/>
          </pc:sldLayoutMkLst>
        </pc:sldLayoutChg>
        <pc:sldLayoutChg chg="setBg">
          <pc:chgData name="Emma Barr" userId="dbd6be6c-16cd-4311-8303-375488553fad" providerId="ADAL" clId="{45642865-81F0-42B4-A621-4C5AB0314DBB}" dt="2025-09-29T09:17:37" v="13"/>
          <pc:sldLayoutMkLst>
            <pc:docMk/>
            <pc:sldMasterMk cId="0" sldId="2147483648"/>
            <pc:sldLayoutMk cId="859818276" sldId="2147483892"/>
          </pc:sldLayoutMkLst>
        </pc:sldLayoutChg>
        <pc:sldLayoutChg chg="modSp mod setBg">
          <pc:chgData name="Emma Barr" userId="dbd6be6c-16cd-4311-8303-375488553fad" providerId="ADAL" clId="{45642865-81F0-42B4-A621-4C5AB0314DBB}" dt="2025-09-29T09:24:25.725" v="15" actId="1076"/>
          <pc:sldLayoutMkLst>
            <pc:docMk/>
            <pc:sldMasterMk cId="0" sldId="2147483648"/>
            <pc:sldLayoutMk cId="491738701" sldId="2147483893"/>
          </pc:sldLayoutMkLst>
          <pc:picChg chg="mod">
            <ac:chgData name="Emma Barr" userId="dbd6be6c-16cd-4311-8303-375488553fad" providerId="ADAL" clId="{45642865-81F0-42B4-A621-4C5AB0314DBB}" dt="2025-09-29T09:24:25.725" v="15" actId="1076"/>
            <ac:picMkLst>
              <pc:docMk/>
              <pc:sldMasterMk cId="0" sldId="2147483648"/>
              <pc:sldLayoutMk cId="491738701" sldId="2147483893"/>
              <ac:picMk id="10" creationId="{6D189862-F9B3-1019-57D2-A4D84EF1A141}"/>
            </ac:picMkLst>
          </pc:picChg>
        </pc:sldLayoutChg>
        <pc:sldLayoutChg chg="setBg">
          <pc:chgData name="Emma Barr" userId="dbd6be6c-16cd-4311-8303-375488553fad" providerId="ADAL" clId="{45642865-81F0-42B4-A621-4C5AB0314DBB}" dt="2025-09-29T09:17:37" v="13"/>
          <pc:sldLayoutMkLst>
            <pc:docMk/>
            <pc:sldMasterMk cId="0" sldId="2147483648"/>
            <pc:sldLayoutMk cId="2536206834" sldId="2147483894"/>
          </pc:sldLayoutMkLst>
        </pc:sldLayoutChg>
        <pc:sldLayoutChg chg="setBg">
          <pc:chgData name="Emma Barr" userId="dbd6be6c-16cd-4311-8303-375488553fad" providerId="ADAL" clId="{45642865-81F0-42B4-A621-4C5AB0314DBB}" dt="2025-09-29T09:17:37" v="13"/>
          <pc:sldLayoutMkLst>
            <pc:docMk/>
            <pc:sldMasterMk cId="0" sldId="2147483648"/>
            <pc:sldLayoutMk cId="1440607190" sldId="2147483895"/>
          </pc:sldLayoutMkLst>
        </pc:sldLayoutChg>
        <pc:sldLayoutChg chg="setBg">
          <pc:chgData name="Emma Barr" userId="dbd6be6c-16cd-4311-8303-375488553fad" providerId="ADAL" clId="{45642865-81F0-42B4-A621-4C5AB0314DBB}" dt="2025-09-29T09:17:37" v="13"/>
          <pc:sldLayoutMkLst>
            <pc:docMk/>
            <pc:sldMasterMk cId="0" sldId="2147483648"/>
            <pc:sldLayoutMk cId="1797598830" sldId="2147483896"/>
          </pc:sldLayoutMkLst>
        </pc:sldLayoutChg>
        <pc:sldLayoutChg chg="setBg">
          <pc:chgData name="Emma Barr" userId="dbd6be6c-16cd-4311-8303-375488553fad" providerId="ADAL" clId="{45642865-81F0-42B4-A621-4C5AB0314DBB}" dt="2025-09-29T09:17:37" v="13"/>
          <pc:sldLayoutMkLst>
            <pc:docMk/>
            <pc:sldMasterMk cId="0" sldId="2147483648"/>
            <pc:sldLayoutMk cId="1366726242" sldId="2147483897"/>
          </pc:sldLayoutMkLst>
        </pc:sldLayoutChg>
        <pc:sldLayoutChg chg="setBg">
          <pc:chgData name="Emma Barr" userId="dbd6be6c-16cd-4311-8303-375488553fad" providerId="ADAL" clId="{45642865-81F0-42B4-A621-4C5AB0314DBB}" dt="2025-09-29T09:17:37" v="13"/>
          <pc:sldLayoutMkLst>
            <pc:docMk/>
            <pc:sldMasterMk cId="0" sldId="2147483648"/>
            <pc:sldLayoutMk cId="4057596406" sldId="2147483898"/>
          </pc:sldLayoutMkLst>
        </pc:sldLayoutChg>
        <pc:sldLayoutChg chg="setBg">
          <pc:chgData name="Emma Barr" userId="dbd6be6c-16cd-4311-8303-375488553fad" providerId="ADAL" clId="{45642865-81F0-42B4-A621-4C5AB0314DBB}" dt="2025-09-29T09:17:37" v="13"/>
          <pc:sldLayoutMkLst>
            <pc:docMk/>
            <pc:sldMasterMk cId="0" sldId="2147483648"/>
            <pc:sldLayoutMk cId="1279325803" sldId="2147483899"/>
          </pc:sldLayoutMkLst>
        </pc:sldLayoutChg>
        <pc:sldLayoutChg chg="setBg">
          <pc:chgData name="Emma Barr" userId="dbd6be6c-16cd-4311-8303-375488553fad" providerId="ADAL" clId="{45642865-81F0-42B4-A621-4C5AB0314DBB}" dt="2025-09-29T09:17:37" v="13"/>
          <pc:sldLayoutMkLst>
            <pc:docMk/>
            <pc:sldMasterMk cId="0" sldId="2147483648"/>
            <pc:sldLayoutMk cId="131111829" sldId="2147483900"/>
          </pc:sldLayoutMkLst>
        </pc:sldLayoutChg>
        <pc:sldLayoutChg chg="setBg">
          <pc:chgData name="Emma Barr" userId="dbd6be6c-16cd-4311-8303-375488553fad" providerId="ADAL" clId="{45642865-81F0-42B4-A621-4C5AB0314DBB}" dt="2025-09-29T09:17:37" v="13"/>
          <pc:sldLayoutMkLst>
            <pc:docMk/>
            <pc:sldMasterMk cId="0" sldId="2147483648"/>
            <pc:sldLayoutMk cId="1952070856" sldId="2147483901"/>
          </pc:sldLayoutMkLst>
        </pc:sldLayoutChg>
        <pc:sldLayoutChg chg="setBg">
          <pc:chgData name="Emma Barr" userId="dbd6be6c-16cd-4311-8303-375488553fad" providerId="ADAL" clId="{45642865-81F0-42B4-A621-4C5AB0314DBB}" dt="2025-09-29T09:17:37" v="13"/>
          <pc:sldLayoutMkLst>
            <pc:docMk/>
            <pc:sldMasterMk cId="0" sldId="2147483648"/>
            <pc:sldLayoutMk cId="2415869761" sldId="2147483902"/>
          </pc:sldLayoutMkLst>
        </pc:sldLayoutChg>
        <pc:sldLayoutChg chg="setBg">
          <pc:chgData name="Emma Barr" userId="dbd6be6c-16cd-4311-8303-375488553fad" providerId="ADAL" clId="{45642865-81F0-42B4-A621-4C5AB0314DBB}" dt="2025-09-29T09:17:37" v="13"/>
          <pc:sldLayoutMkLst>
            <pc:docMk/>
            <pc:sldMasterMk cId="0" sldId="2147483648"/>
            <pc:sldLayoutMk cId="689921912" sldId="2147483903"/>
          </pc:sldLayoutMkLst>
        </pc:sldLayoutChg>
        <pc:sldLayoutChg chg="setBg">
          <pc:chgData name="Emma Barr" userId="dbd6be6c-16cd-4311-8303-375488553fad" providerId="ADAL" clId="{45642865-81F0-42B4-A621-4C5AB0314DBB}" dt="2025-09-29T09:17:37" v="13"/>
          <pc:sldLayoutMkLst>
            <pc:docMk/>
            <pc:sldMasterMk cId="0" sldId="2147483648"/>
            <pc:sldLayoutMk cId="792535486" sldId="2147483905"/>
          </pc:sldLayoutMkLst>
        </pc:sldLayoutChg>
        <pc:sldLayoutChg chg="setBg">
          <pc:chgData name="Emma Barr" userId="dbd6be6c-16cd-4311-8303-375488553fad" providerId="ADAL" clId="{45642865-81F0-42B4-A621-4C5AB0314DBB}" dt="2025-09-29T09:17:37" v="13"/>
          <pc:sldLayoutMkLst>
            <pc:docMk/>
            <pc:sldMasterMk cId="0" sldId="2147483648"/>
            <pc:sldLayoutMk cId="1134064297" sldId="2147483906"/>
          </pc:sldLayoutMkLst>
        </pc:sldLayoutChg>
        <pc:sldLayoutChg chg="setBg">
          <pc:chgData name="Emma Barr" userId="dbd6be6c-16cd-4311-8303-375488553fad" providerId="ADAL" clId="{45642865-81F0-42B4-A621-4C5AB0314DBB}" dt="2025-09-29T09:17:37" v="13"/>
          <pc:sldLayoutMkLst>
            <pc:docMk/>
            <pc:sldMasterMk cId="0" sldId="2147483648"/>
            <pc:sldLayoutMk cId="2150890089" sldId="214748390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50D54C-0F41-45BE-B7FE-37ECF56CFC2D}"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GB"/>
        </a:p>
      </dgm:t>
    </dgm:pt>
    <dgm:pt modelId="{6F7C5BC4-A3C9-44FD-9C94-8DBB384AEA62}">
      <dgm:prSet phldrT="[Text]" phldr="0" custT="1"/>
      <dgm:spPr/>
      <dgm:t>
        <a:bodyPr/>
        <a:lstStyle/>
        <a:p>
          <a:r>
            <a:rPr lang="en-GB" sz="1800" dirty="0"/>
            <a:t>Leader</a:t>
          </a:r>
        </a:p>
      </dgm:t>
    </dgm:pt>
    <dgm:pt modelId="{27EE2723-E252-4581-B5C6-83507AA7EB39}" type="parTrans" cxnId="{3D2EC392-69DE-4E23-A824-36831B431E21}">
      <dgm:prSet/>
      <dgm:spPr/>
      <dgm:t>
        <a:bodyPr/>
        <a:lstStyle/>
        <a:p>
          <a:endParaRPr lang="en-GB" sz="1800"/>
        </a:p>
      </dgm:t>
    </dgm:pt>
    <dgm:pt modelId="{ADC078E4-B1AF-4447-BBC4-2D8CB9350777}" type="sibTrans" cxnId="{3D2EC392-69DE-4E23-A824-36831B431E21}">
      <dgm:prSet custT="1"/>
      <dgm:spPr/>
      <dgm:t>
        <a:bodyPr/>
        <a:lstStyle/>
        <a:p>
          <a:endParaRPr lang="en-GB" sz="1800"/>
        </a:p>
      </dgm:t>
    </dgm:pt>
    <dgm:pt modelId="{3EA5DA49-28B8-4A7F-BA3A-35D541F008CA}">
      <dgm:prSet phldrT="[Text]" phldr="0" custT="1"/>
      <dgm:spPr/>
      <dgm:t>
        <a:bodyPr/>
        <a:lstStyle/>
        <a:p>
          <a:r>
            <a:rPr lang="en-GB" sz="1800" dirty="0"/>
            <a:t>Height</a:t>
          </a:r>
        </a:p>
        <a:p>
          <a:r>
            <a:rPr lang="en-GB" sz="1800" dirty="0"/>
            <a:t>Intelligence</a:t>
          </a:r>
        </a:p>
        <a:p>
          <a:r>
            <a:rPr lang="en-GB" sz="1800" dirty="0"/>
            <a:t>Extraversion</a:t>
          </a:r>
        </a:p>
        <a:p>
          <a:r>
            <a:rPr lang="en-GB" sz="1800" dirty="0"/>
            <a:t>Fluency</a:t>
          </a:r>
        </a:p>
        <a:p>
          <a:r>
            <a:rPr lang="en-GB" sz="1800" dirty="0"/>
            <a:t>Other traits</a:t>
          </a:r>
        </a:p>
      </dgm:t>
    </dgm:pt>
    <dgm:pt modelId="{7631CD1E-30BF-47B6-A221-330462BFBDB3}" type="parTrans" cxnId="{501D6E73-8699-4B96-AC2A-B768148857E4}">
      <dgm:prSet/>
      <dgm:spPr/>
      <dgm:t>
        <a:bodyPr/>
        <a:lstStyle/>
        <a:p>
          <a:endParaRPr lang="en-GB" sz="1800"/>
        </a:p>
      </dgm:t>
    </dgm:pt>
    <dgm:pt modelId="{C24F20EA-33AB-4726-B48F-DE4625779F47}" type="sibTrans" cxnId="{501D6E73-8699-4B96-AC2A-B768148857E4}">
      <dgm:prSet custT="1"/>
      <dgm:spPr/>
      <dgm:t>
        <a:bodyPr/>
        <a:lstStyle/>
        <a:p>
          <a:endParaRPr lang="en-GB" sz="1800"/>
        </a:p>
      </dgm:t>
    </dgm:pt>
    <dgm:pt modelId="{BFBDE31A-AFB1-4130-8CCF-854524EF2DFB}">
      <dgm:prSet phldrT="[Text]" phldr="0" custT="1"/>
      <dgm:spPr/>
      <dgm:t>
        <a:bodyPr/>
        <a:lstStyle/>
        <a:p>
          <a:r>
            <a:rPr lang="en-GB" sz="1800" dirty="0"/>
            <a:t>Followers</a:t>
          </a:r>
        </a:p>
      </dgm:t>
    </dgm:pt>
    <dgm:pt modelId="{D126D770-7E7E-4A8F-85D3-AFE34A91E784}" type="parTrans" cxnId="{E2964907-FD61-45FE-A49A-0F4B39C62BA3}">
      <dgm:prSet/>
      <dgm:spPr/>
      <dgm:t>
        <a:bodyPr/>
        <a:lstStyle/>
        <a:p>
          <a:endParaRPr lang="en-GB" sz="1800"/>
        </a:p>
      </dgm:t>
    </dgm:pt>
    <dgm:pt modelId="{C4865A46-3156-4D03-8312-FD7254735904}" type="sibTrans" cxnId="{E2964907-FD61-45FE-A49A-0F4B39C62BA3}">
      <dgm:prSet/>
      <dgm:spPr/>
      <dgm:t>
        <a:bodyPr/>
        <a:lstStyle/>
        <a:p>
          <a:endParaRPr lang="en-GB" sz="1800"/>
        </a:p>
      </dgm:t>
    </dgm:pt>
    <dgm:pt modelId="{68A7D80D-C16B-4852-ACB1-93F24A9653CA}" type="pres">
      <dgm:prSet presAssocID="{BF50D54C-0F41-45BE-B7FE-37ECF56CFC2D}" presName="linearFlow" presStyleCnt="0">
        <dgm:presLayoutVars>
          <dgm:resizeHandles val="exact"/>
        </dgm:presLayoutVars>
      </dgm:prSet>
      <dgm:spPr/>
    </dgm:pt>
    <dgm:pt modelId="{65F5E237-50F0-4BB3-B787-FBA3187EADA6}" type="pres">
      <dgm:prSet presAssocID="{6F7C5BC4-A3C9-44FD-9C94-8DBB384AEA62}" presName="node" presStyleLbl="node1" presStyleIdx="0" presStyleCnt="3" custScaleX="233381">
        <dgm:presLayoutVars>
          <dgm:bulletEnabled val="1"/>
        </dgm:presLayoutVars>
      </dgm:prSet>
      <dgm:spPr/>
    </dgm:pt>
    <dgm:pt modelId="{6564DA2D-4088-4C2A-AF57-3FE3D77AA6C1}" type="pres">
      <dgm:prSet presAssocID="{ADC078E4-B1AF-4447-BBC4-2D8CB9350777}" presName="sibTrans" presStyleLbl="sibTrans2D1" presStyleIdx="0" presStyleCnt="2"/>
      <dgm:spPr/>
    </dgm:pt>
    <dgm:pt modelId="{2620EC6D-AA84-43A1-A5A0-9A4F96543156}" type="pres">
      <dgm:prSet presAssocID="{ADC078E4-B1AF-4447-BBC4-2D8CB9350777}" presName="connectorText" presStyleLbl="sibTrans2D1" presStyleIdx="0" presStyleCnt="2"/>
      <dgm:spPr/>
    </dgm:pt>
    <dgm:pt modelId="{34D67EAC-4DC5-4177-A164-163C145479CE}" type="pres">
      <dgm:prSet presAssocID="{3EA5DA49-28B8-4A7F-BA3A-35D541F008CA}" presName="node" presStyleLbl="node1" presStyleIdx="1" presStyleCnt="3" custScaleX="233284" custScaleY="271854">
        <dgm:presLayoutVars>
          <dgm:bulletEnabled val="1"/>
        </dgm:presLayoutVars>
      </dgm:prSet>
      <dgm:spPr/>
    </dgm:pt>
    <dgm:pt modelId="{DA52962A-B439-41F3-B5D5-6F5E29370DBD}" type="pres">
      <dgm:prSet presAssocID="{C24F20EA-33AB-4726-B48F-DE4625779F47}" presName="sibTrans" presStyleLbl="sibTrans2D1" presStyleIdx="1" presStyleCnt="2"/>
      <dgm:spPr/>
    </dgm:pt>
    <dgm:pt modelId="{A530F226-4345-4983-8FE2-E66086570AD1}" type="pres">
      <dgm:prSet presAssocID="{C24F20EA-33AB-4726-B48F-DE4625779F47}" presName="connectorText" presStyleLbl="sibTrans2D1" presStyleIdx="1" presStyleCnt="2"/>
      <dgm:spPr/>
    </dgm:pt>
    <dgm:pt modelId="{FD677400-A7D6-442E-855D-DE6C5F7F50C4}" type="pres">
      <dgm:prSet presAssocID="{BFBDE31A-AFB1-4130-8CCF-854524EF2DFB}" presName="node" presStyleLbl="node1" presStyleIdx="2" presStyleCnt="3" custScaleX="233381">
        <dgm:presLayoutVars>
          <dgm:bulletEnabled val="1"/>
        </dgm:presLayoutVars>
      </dgm:prSet>
      <dgm:spPr/>
    </dgm:pt>
  </dgm:ptLst>
  <dgm:cxnLst>
    <dgm:cxn modelId="{00EB2703-6BB7-4C70-8436-EA2B586A7A04}" type="presOf" srcId="{C24F20EA-33AB-4726-B48F-DE4625779F47}" destId="{A530F226-4345-4983-8FE2-E66086570AD1}" srcOrd="1" destOrd="0" presId="urn:microsoft.com/office/officeart/2005/8/layout/process2"/>
    <dgm:cxn modelId="{E2964907-FD61-45FE-A49A-0F4B39C62BA3}" srcId="{BF50D54C-0F41-45BE-B7FE-37ECF56CFC2D}" destId="{BFBDE31A-AFB1-4130-8CCF-854524EF2DFB}" srcOrd="2" destOrd="0" parTransId="{D126D770-7E7E-4A8F-85D3-AFE34A91E784}" sibTransId="{C4865A46-3156-4D03-8312-FD7254735904}"/>
    <dgm:cxn modelId="{E53B9711-FA69-47DC-AD7E-9A1B2F7759D6}" type="presOf" srcId="{6F7C5BC4-A3C9-44FD-9C94-8DBB384AEA62}" destId="{65F5E237-50F0-4BB3-B787-FBA3187EADA6}" srcOrd="0" destOrd="0" presId="urn:microsoft.com/office/officeart/2005/8/layout/process2"/>
    <dgm:cxn modelId="{1CBBB04C-6D8B-46B4-B20D-DA8278E549B3}" type="presOf" srcId="{ADC078E4-B1AF-4447-BBC4-2D8CB9350777}" destId="{6564DA2D-4088-4C2A-AF57-3FE3D77AA6C1}" srcOrd="0" destOrd="0" presId="urn:microsoft.com/office/officeart/2005/8/layout/process2"/>
    <dgm:cxn modelId="{501D6E73-8699-4B96-AC2A-B768148857E4}" srcId="{BF50D54C-0F41-45BE-B7FE-37ECF56CFC2D}" destId="{3EA5DA49-28B8-4A7F-BA3A-35D541F008CA}" srcOrd="1" destOrd="0" parTransId="{7631CD1E-30BF-47B6-A221-330462BFBDB3}" sibTransId="{C24F20EA-33AB-4726-B48F-DE4625779F47}"/>
    <dgm:cxn modelId="{43DBE674-B898-4A56-8BC2-2AF7029F6402}" type="presOf" srcId="{3EA5DA49-28B8-4A7F-BA3A-35D541F008CA}" destId="{34D67EAC-4DC5-4177-A164-163C145479CE}" srcOrd="0" destOrd="0" presId="urn:microsoft.com/office/officeart/2005/8/layout/process2"/>
    <dgm:cxn modelId="{AD8EEC84-F986-4170-B24C-828CE206033D}" type="presOf" srcId="{BFBDE31A-AFB1-4130-8CCF-854524EF2DFB}" destId="{FD677400-A7D6-442E-855D-DE6C5F7F50C4}" srcOrd="0" destOrd="0" presId="urn:microsoft.com/office/officeart/2005/8/layout/process2"/>
    <dgm:cxn modelId="{0664198D-6FC5-47C6-9306-C3B5BB34FCAE}" type="presOf" srcId="{BF50D54C-0F41-45BE-B7FE-37ECF56CFC2D}" destId="{68A7D80D-C16B-4852-ACB1-93F24A9653CA}" srcOrd="0" destOrd="0" presId="urn:microsoft.com/office/officeart/2005/8/layout/process2"/>
    <dgm:cxn modelId="{3D2EC392-69DE-4E23-A824-36831B431E21}" srcId="{BF50D54C-0F41-45BE-B7FE-37ECF56CFC2D}" destId="{6F7C5BC4-A3C9-44FD-9C94-8DBB384AEA62}" srcOrd="0" destOrd="0" parTransId="{27EE2723-E252-4581-B5C6-83507AA7EB39}" sibTransId="{ADC078E4-B1AF-4447-BBC4-2D8CB9350777}"/>
    <dgm:cxn modelId="{D1BDD29E-00B2-4475-B1B6-0784B5F83D26}" type="presOf" srcId="{C24F20EA-33AB-4726-B48F-DE4625779F47}" destId="{DA52962A-B439-41F3-B5D5-6F5E29370DBD}" srcOrd="0" destOrd="0" presId="urn:microsoft.com/office/officeart/2005/8/layout/process2"/>
    <dgm:cxn modelId="{AA8632B3-A3B8-473E-BA41-E0BE3A487BD7}" type="presOf" srcId="{ADC078E4-B1AF-4447-BBC4-2D8CB9350777}" destId="{2620EC6D-AA84-43A1-A5A0-9A4F96543156}" srcOrd="1" destOrd="0" presId="urn:microsoft.com/office/officeart/2005/8/layout/process2"/>
    <dgm:cxn modelId="{9012AE53-FBE5-46A3-AE6B-AA0D1F93964F}" type="presParOf" srcId="{68A7D80D-C16B-4852-ACB1-93F24A9653CA}" destId="{65F5E237-50F0-4BB3-B787-FBA3187EADA6}" srcOrd="0" destOrd="0" presId="urn:microsoft.com/office/officeart/2005/8/layout/process2"/>
    <dgm:cxn modelId="{189C26BE-D2C3-42E0-8408-BC1B7482F125}" type="presParOf" srcId="{68A7D80D-C16B-4852-ACB1-93F24A9653CA}" destId="{6564DA2D-4088-4C2A-AF57-3FE3D77AA6C1}" srcOrd="1" destOrd="0" presId="urn:microsoft.com/office/officeart/2005/8/layout/process2"/>
    <dgm:cxn modelId="{D20ADB32-60F0-46E3-BE17-29068EDB80A3}" type="presParOf" srcId="{6564DA2D-4088-4C2A-AF57-3FE3D77AA6C1}" destId="{2620EC6D-AA84-43A1-A5A0-9A4F96543156}" srcOrd="0" destOrd="0" presId="urn:microsoft.com/office/officeart/2005/8/layout/process2"/>
    <dgm:cxn modelId="{4A2DD143-F4E5-4C66-A126-8E34D8077499}" type="presParOf" srcId="{68A7D80D-C16B-4852-ACB1-93F24A9653CA}" destId="{34D67EAC-4DC5-4177-A164-163C145479CE}" srcOrd="2" destOrd="0" presId="urn:microsoft.com/office/officeart/2005/8/layout/process2"/>
    <dgm:cxn modelId="{98B4DFFA-1DB1-47CB-A634-AA77FC470345}" type="presParOf" srcId="{68A7D80D-C16B-4852-ACB1-93F24A9653CA}" destId="{DA52962A-B439-41F3-B5D5-6F5E29370DBD}" srcOrd="3" destOrd="0" presId="urn:microsoft.com/office/officeart/2005/8/layout/process2"/>
    <dgm:cxn modelId="{40DF7EC4-E641-456C-886D-BD98F7E75DD8}" type="presParOf" srcId="{DA52962A-B439-41F3-B5D5-6F5E29370DBD}" destId="{A530F226-4345-4983-8FE2-E66086570AD1}" srcOrd="0" destOrd="0" presId="urn:microsoft.com/office/officeart/2005/8/layout/process2"/>
    <dgm:cxn modelId="{2B19DF98-1E8E-44E0-9CD5-BFA88A24C713}" type="presParOf" srcId="{68A7D80D-C16B-4852-ACB1-93F24A9653CA}" destId="{FD677400-A7D6-442E-855D-DE6C5F7F50C4}" srcOrd="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50D54C-0F41-45BE-B7FE-37ECF56CFC2D}"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GB"/>
        </a:p>
      </dgm:t>
    </dgm:pt>
    <dgm:pt modelId="{6F7C5BC4-A3C9-44FD-9C94-8DBB384AEA62}">
      <dgm:prSet phldrT="[Text]" phldr="0" custT="1"/>
      <dgm:spPr/>
      <dgm:t>
        <a:bodyPr/>
        <a:lstStyle/>
        <a:p>
          <a:r>
            <a:rPr lang="en-GB" sz="1800" dirty="0"/>
            <a:t>Leader</a:t>
          </a:r>
        </a:p>
      </dgm:t>
    </dgm:pt>
    <dgm:pt modelId="{27EE2723-E252-4581-B5C6-83507AA7EB39}" type="parTrans" cxnId="{3D2EC392-69DE-4E23-A824-36831B431E21}">
      <dgm:prSet/>
      <dgm:spPr/>
      <dgm:t>
        <a:bodyPr/>
        <a:lstStyle/>
        <a:p>
          <a:endParaRPr lang="en-GB" sz="1800"/>
        </a:p>
      </dgm:t>
    </dgm:pt>
    <dgm:pt modelId="{ADC078E4-B1AF-4447-BBC4-2D8CB9350777}" type="sibTrans" cxnId="{3D2EC392-69DE-4E23-A824-36831B431E21}">
      <dgm:prSet custT="1"/>
      <dgm:spPr/>
      <dgm:t>
        <a:bodyPr/>
        <a:lstStyle/>
        <a:p>
          <a:endParaRPr lang="en-GB" sz="1800"/>
        </a:p>
      </dgm:t>
    </dgm:pt>
    <dgm:pt modelId="{3EA5DA49-28B8-4A7F-BA3A-35D541F008CA}">
      <dgm:prSet phldrT="[Text]" phldr="0" custT="1"/>
      <dgm:spPr/>
      <dgm:t>
        <a:bodyPr/>
        <a:lstStyle/>
        <a:p>
          <a:r>
            <a:rPr lang="en-GB" sz="1800" dirty="0"/>
            <a:t>Interaction</a:t>
          </a:r>
        </a:p>
      </dgm:t>
    </dgm:pt>
    <dgm:pt modelId="{7631CD1E-30BF-47B6-A221-330462BFBDB3}" type="parTrans" cxnId="{501D6E73-8699-4B96-AC2A-B768148857E4}">
      <dgm:prSet/>
      <dgm:spPr/>
      <dgm:t>
        <a:bodyPr/>
        <a:lstStyle/>
        <a:p>
          <a:endParaRPr lang="en-GB" sz="1800"/>
        </a:p>
      </dgm:t>
    </dgm:pt>
    <dgm:pt modelId="{C24F20EA-33AB-4726-B48F-DE4625779F47}" type="sibTrans" cxnId="{501D6E73-8699-4B96-AC2A-B768148857E4}">
      <dgm:prSet custT="1"/>
      <dgm:spPr/>
      <dgm:t>
        <a:bodyPr/>
        <a:lstStyle/>
        <a:p>
          <a:endParaRPr lang="en-GB" sz="1800"/>
        </a:p>
      </dgm:t>
    </dgm:pt>
    <dgm:pt modelId="{BFBDE31A-AFB1-4130-8CCF-854524EF2DFB}">
      <dgm:prSet phldrT="[Text]" phldr="0" custT="1"/>
      <dgm:spPr/>
      <dgm:t>
        <a:bodyPr/>
        <a:lstStyle/>
        <a:p>
          <a:r>
            <a:rPr lang="en-GB" sz="1800" dirty="0"/>
            <a:t>Followers</a:t>
          </a:r>
        </a:p>
      </dgm:t>
    </dgm:pt>
    <dgm:pt modelId="{D126D770-7E7E-4A8F-85D3-AFE34A91E784}" type="parTrans" cxnId="{E2964907-FD61-45FE-A49A-0F4B39C62BA3}">
      <dgm:prSet/>
      <dgm:spPr/>
      <dgm:t>
        <a:bodyPr/>
        <a:lstStyle/>
        <a:p>
          <a:endParaRPr lang="en-GB" sz="1800"/>
        </a:p>
      </dgm:t>
    </dgm:pt>
    <dgm:pt modelId="{C4865A46-3156-4D03-8312-FD7254735904}" type="sibTrans" cxnId="{E2964907-FD61-45FE-A49A-0F4B39C62BA3}">
      <dgm:prSet/>
      <dgm:spPr/>
      <dgm:t>
        <a:bodyPr/>
        <a:lstStyle/>
        <a:p>
          <a:endParaRPr lang="en-GB" sz="1800"/>
        </a:p>
      </dgm:t>
    </dgm:pt>
    <dgm:pt modelId="{68A7D80D-C16B-4852-ACB1-93F24A9653CA}" type="pres">
      <dgm:prSet presAssocID="{BF50D54C-0F41-45BE-B7FE-37ECF56CFC2D}" presName="linearFlow" presStyleCnt="0">
        <dgm:presLayoutVars>
          <dgm:resizeHandles val="exact"/>
        </dgm:presLayoutVars>
      </dgm:prSet>
      <dgm:spPr/>
    </dgm:pt>
    <dgm:pt modelId="{65F5E237-50F0-4BB3-B787-FBA3187EADA6}" type="pres">
      <dgm:prSet presAssocID="{6F7C5BC4-A3C9-44FD-9C94-8DBB384AEA62}" presName="node" presStyleLbl="node1" presStyleIdx="0" presStyleCnt="3" custScaleX="233381" custScaleY="44262">
        <dgm:presLayoutVars>
          <dgm:bulletEnabled val="1"/>
        </dgm:presLayoutVars>
      </dgm:prSet>
      <dgm:spPr/>
    </dgm:pt>
    <dgm:pt modelId="{6564DA2D-4088-4C2A-AF57-3FE3D77AA6C1}" type="pres">
      <dgm:prSet presAssocID="{ADC078E4-B1AF-4447-BBC4-2D8CB9350777}" presName="sibTrans" presStyleLbl="sibTrans2D1" presStyleIdx="0" presStyleCnt="2"/>
      <dgm:spPr/>
    </dgm:pt>
    <dgm:pt modelId="{2620EC6D-AA84-43A1-A5A0-9A4F96543156}" type="pres">
      <dgm:prSet presAssocID="{ADC078E4-B1AF-4447-BBC4-2D8CB9350777}" presName="connectorText" presStyleLbl="sibTrans2D1" presStyleIdx="0" presStyleCnt="2"/>
      <dgm:spPr/>
    </dgm:pt>
    <dgm:pt modelId="{34D67EAC-4DC5-4177-A164-163C145479CE}" type="pres">
      <dgm:prSet presAssocID="{3EA5DA49-28B8-4A7F-BA3A-35D541F008CA}" presName="node" presStyleLbl="node1" presStyleIdx="1" presStyleCnt="3" custScaleX="233284" custScaleY="39734">
        <dgm:presLayoutVars>
          <dgm:bulletEnabled val="1"/>
        </dgm:presLayoutVars>
      </dgm:prSet>
      <dgm:spPr/>
    </dgm:pt>
    <dgm:pt modelId="{DA52962A-B439-41F3-B5D5-6F5E29370DBD}" type="pres">
      <dgm:prSet presAssocID="{C24F20EA-33AB-4726-B48F-DE4625779F47}" presName="sibTrans" presStyleLbl="sibTrans2D1" presStyleIdx="1" presStyleCnt="2"/>
      <dgm:spPr/>
    </dgm:pt>
    <dgm:pt modelId="{A530F226-4345-4983-8FE2-E66086570AD1}" type="pres">
      <dgm:prSet presAssocID="{C24F20EA-33AB-4726-B48F-DE4625779F47}" presName="connectorText" presStyleLbl="sibTrans2D1" presStyleIdx="1" presStyleCnt="2"/>
      <dgm:spPr/>
    </dgm:pt>
    <dgm:pt modelId="{FD677400-A7D6-442E-855D-DE6C5F7F50C4}" type="pres">
      <dgm:prSet presAssocID="{BFBDE31A-AFB1-4130-8CCF-854524EF2DFB}" presName="node" presStyleLbl="node1" presStyleIdx="2" presStyleCnt="3" custScaleX="233381" custScaleY="39305">
        <dgm:presLayoutVars>
          <dgm:bulletEnabled val="1"/>
        </dgm:presLayoutVars>
      </dgm:prSet>
      <dgm:spPr/>
    </dgm:pt>
  </dgm:ptLst>
  <dgm:cxnLst>
    <dgm:cxn modelId="{00EB2703-6BB7-4C70-8436-EA2B586A7A04}" type="presOf" srcId="{C24F20EA-33AB-4726-B48F-DE4625779F47}" destId="{A530F226-4345-4983-8FE2-E66086570AD1}" srcOrd="1" destOrd="0" presId="urn:microsoft.com/office/officeart/2005/8/layout/process2"/>
    <dgm:cxn modelId="{E2964907-FD61-45FE-A49A-0F4B39C62BA3}" srcId="{BF50D54C-0F41-45BE-B7FE-37ECF56CFC2D}" destId="{BFBDE31A-AFB1-4130-8CCF-854524EF2DFB}" srcOrd="2" destOrd="0" parTransId="{D126D770-7E7E-4A8F-85D3-AFE34A91E784}" sibTransId="{C4865A46-3156-4D03-8312-FD7254735904}"/>
    <dgm:cxn modelId="{E53B9711-FA69-47DC-AD7E-9A1B2F7759D6}" type="presOf" srcId="{6F7C5BC4-A3C9-44FD-9C94-8DBB384AEA62}" destId="{65F5E237-50F0-4BB3-B787-FBA3187EADA6}" srcOrd="0" destOrd="0" presId="urn:microsoft.com/office/officeart/2005/8/layout/process2"/>
    <dgm:cxn modelId="{1CBBB04C-6D8B-46B4-B20D-DA8278E549B3}" type="presOf" srcId="{ADC078E4-B1AF-4447-BBC4-2D8CB9350777}" destId="{6564DA2D-4088-4C2A-AF57-3FE3D77AA6C1}" srcOrd="0" destOrd="0" presId="urn:microsoft.com/office/officeart/2005/8/layout/process2"/>
    <dgm:cxn modelId="{501D6E73-8699-4B96-AC2A-B768148857E4}" srcId="{BF50D54C-0F41-45BE-B7FE-37ECF56CFC2D}" destId="{3EA5DA49-28B8-4A7F-BA3A-35D541F008CA}" srcOrd="1" destOrd="0" parTransId="{7631CD1E-30BF-47B6-A221-330462BFBDB3}" sibTransId="{C24F20EA-33AB-4726-B48F-DE4625779F47}"/>
    <dgm:cxn modelId="{43DBE674-B898-4A56-8BC2-2AF7029F6402}" type="presOf" srcId="{3EA5DA49-28B8-4A7F-BA3A-35D541F008CA}" destId="{34D67EAC-4DC5-4177-A164-163C145479CE}" srcOrd="0" destOrd="0" presId="urn:microsoft.com/office/officeart/2005/8/layout/process2"/>
    <dgm:cxn modelId="{AD8EEC84-F986-4170-B24C-828CE206033D}" type="presOf" srcId="{BFBDE31A-AFB1-4130-8CCF-854524EF2DFB}" destId="{FD677400-A7D6-442E-855D-DE6C5F7F50C4}" srcOrd="0" destOrd="0" presId="urn:microsoft.com/office/officeart/2005/8/layout/process2"/>
    <dgm:cxn modelId="{0664198D-6FC5-47C6-9306-C3B5BB34FCAE}" type="presOf" srcId="{BF50D54C-0F41-45BE-B7FE-37ECF56CFC2D}" destId="{68A7D80D-C16B-4852-ACB1-93F24A9653CA}" srcOrd="0" destOrd="0" presId="urn:microsoft.com/office/officeart/2005/8/layout/process2"/>
    <dgm:cxn modelId="{3D2EC392-69DE-4E23-A824-36831B431E21}" srcId="{BF50D54C-0F41-45BE-B7FE-37ECF56CFC2D}" destId="{6F7C5BC4-A3C9-44FD-9C94-8DBB384AEA62}" srcOrd="0" destOrd="0" parTransId="{27EE2723-E252-4581-B5C6-83507AA7EB39}" sibTransId="{ADC078E4-B1AF-4447-BBC4-2D8CB9350777}"/>
    <dgm:cxn modelId="{D1BDD29E-00B2-4475-B1B6-0784B5F83D26}" type="presOf" srcId="{C24F20EA-33AB-4726-B48F-DE4625779F47}" destId="{DA52962A-B439-41F3-B5D5-6F5E29370DBD}" srcOrd="0" destOrd="0" presId="urn:microsoft.com/office/officeart/2005/8/layout/process2"/>
    <dgm:cxn modelId="{AA8632B3-A3B8-473E-BA41-E0BE3A487BD7}" type="presOf" srcId="{ADC078E4-B1AF-4447-BBC4-2D8CB9350777}" destId="{2620EC6D-AA84-43A1-A5A0-9A4F96543156}" srcOrd="1" destOrd="0" presId="urn:microsoft.com/office/officeart/2005/8/layout/process2"/>
    <dgm:cxn modelId="{9012AE53-FBE5-46A3-AE6B-AA0D1F93964F}" type="presParOf" srcId="{68A7D80D-C16B-4852-ACB1-93F24A9653CA}" destId="{65F5E237-50F0-4BB3-B787-FBA3187EADA6}" srcOrd="0" destOrd="0" presId="urn:microsoft.com/office/officeart/2005/8/layout/process2"/>
    <dgm:cxn modelId="{189C26BE-D2C3-42E0-8408-BC1B7482F125}" type="presParOf" srcId="{68A7D80D-C16B-4852-ACB1-93F24A9653CA}" destId="{6564DA2D-4088-4C2A-AF57-3FE3D77AA6C1}" srcOrd="1" destOrd="0" presId="urn:microsoft.com/office/officeart/2005/8/layout/process2"/>
    <dgm:cxn modelId="{D20ADB32-60F0-46E3-BE17-29068EDB80A3}" type="presParOf" srcId="{6564DA2D-4088-4C2A-AF57-3FE3D77AA6C1}" destId="{2620EC6D-AA84-43A1-A5A0-9A4F96543156}" srcOrd="0" destOrd="0" presId="urn:microsoft.com/office/officeart/2005/8/layout/process2"/>
    <dgm:cxn modelId="{4A2DD143-F4E5-4C66-A126-8E34D8077499}" type="presParOf" srcId="{68A7D80D-C16B-4852-ACB1-93F24A9653CA}" destId="{34D67EAC-4DC5-4177-A164-163C145479CE}" srcOrd="2" destOrd="0" presId="urn:microsoft.com/office/officeart/2005/8/layout/process2"/>
    <dgm:cxn modelId="{98B4DFFA-1DB1-47CB-A634-AA77FC470345}" type="presParOf" srcId="{68A7D80D-C16B-4852-ACB1-93F24A9653CA}" destId="{DA52962A-B439-41F3-B5D5-6F5E29370DBD}" srcOrd="3" destOrd="0" presId="urn:microsoft.com/office/officeart/2005/8/layout/process2"/>
    <dgm:cxn modelId="{40DF7EC4-E641-456C-886D-BD98F7E75DD8}" type="presParOf" srcId="{DA52962A-B439-41F3-B5D5-6F5E29370DBD}" destId="{A530F226-4345-4983-8FE2-E66086570AD1}" srcOrd="0" destOrd="0" presId="urn:microsoft.com/office/officeart/2005/8/layout/process2"/>
    <dgm:cxn modelId="{2B19DF98-1E8E-44E0-9CD5-BFA88A24C713}" type="presParOf" srcId="{68A7D80D-C16B-4852-ACB1-93F24A9653CA}" destId="{FD677400-A7D6-442E-855D-DE6C5F7F50C4}" srcOrd="4" destOrd="0" presId="urn:microsoft.com/office/officeart/2005/8/layout/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EB7AD3-ED89-4BEB-BAF0-FD6670FAC8E6}" type="doc">
      <dgm:prSet loTypeId="urn:microsoft.com/office/officeart/2005/8/layout/radial3" loCatId="cycle" qsTypeId="urn:microsoft.com/office/officeart/2005/8/quickstyle/3d3" qsCatId="3D" csTypeId="urn:microsoft.com/office/officeart/2005/8/colors/colorful5" csCatId="colorful" phldr="1"/>
      <dgm:spPr/>
      <dgm:t>
        <a:bodyPr/>
        <a:lstStyle/>
        <a:p>
          <a:endParaRPr lang="en-GB"/>
        </a:p>
      </dgm:t>
    </dgm:pt>
    <dgm:pt modelId="{78A7821C-CFDC-4DA2-A793-3ABA5B52A5F8}">
      <dgm:prSet phldrT="[Text]"/>
      <dgm:spPr>
        <a:solidFill>
          <a:schemeClr val="accent4">
            <a:alpha val="50000"/>
          </a:schemeClr>
        </a:solidFill>
      </dgm:spPr>
      <dgm:t>
        <a:bodyPr/>
        <a:lstStyle/>
        <a:p>
          <a:r>
            <a:rPr lang="en-GB"/>
            <a:t>Gaining confidence</a:t>
          </a:r>
        </a:p>
      </dgm:t>
    </dgm:pt>
    <dgm:pt modelId="{5C4ECCD7-D46B-4E23-A95F-2E8AE08F2600}" type="parTrans" cxnId="{C0994EA0-15BC-47CE-877A-105ABD26F29D}">
      <dgm:prSet/>
      <dgm:spPr/>
      <dgm:t>
        <a:bodyPr/>
        <a:lstStyle/>
        <a:p>
          <a:endParaRPr lang="en-GB"/>
        </a:p>
      </dgm:t>
    </dgm:pt>
    <dgm:pt modelId="{67621F9A-D4A2-4E01-9C69-14FE50166F6A}" type="sibTrans" cxnId="{C0994EA0-15BC-47CE-877A-105ABD26F29D}">
      <dgm:prSet/>
      <dgm:spPr/>
      <dgm:t>
        <a:bodyPr/>
        <a:lstStyle/>
        <a:p>
          <a:endParaRPr lang="en-GB"/>
        </a:p>
      </dgm:t>
    </dgm:pt>
    <dgm:pt modelId="{4C42F231-7433-4DA4-8EB5-0B50E008B41D}">
      <dgm:prSet phldrT="[Text]" custT="1"/>
      <dgm:spPr/>
      <dgm:t>
        <a:bodyPr/>
        <a:lstStyle/>
        <a:p>
          <a:r>
            <a:rPr lang="en-GB" sz="1800"/>
            <a:t>Engage empathically</a:t>
          </a:r>
        </a:p>
        <a:p>
          <a:r>
            <a:rPr lang="en-GB" sz="1800"/>
            <a:t>Establish win-win partnerships</a:t>
          </a:r>
        </a:p>
      </dgm:t>
    </dgm:pt>
    <dgm:pt modelId="{1CDC32B8-1A83-45A3-B2AE-AE6E7F97FD9C}" type="parTrans" cxnId="{C4C877C9-66E1-46BF-BCF7-62225E181CD1}">
      <dgm:prSet/>
      <dgm:spPr/>
      <dgm:t>
        <a:bodyPr/>
        <a:lstStyle/>
        <a:p>
          <a:endParaRPr lang="en-GB"/>
        </a:p>
      </dgm:t>
    </dgm:pt>
    <dgm:pt modelId="{9135C10F-9C64-4DEA-8D74-0793F92A6565}" type="sibTrans" cxnId="{C4C877C9-66E1-46BF-BCF7-62225E181CD1}">
      <dgm:prSet/>
      <dgm:spPr/>
      <dgm:t>
        <a:bodyPr/>
        <a:lstStyle/>
        <a:p>
          <a:endParaRPr lang="en-GB"/>
        </a:p>
      </dgm:t>
    </dgm:pt>
    <dgm:pt modelId="{D6AF02FE-3346-43BE-BEF8-478CC293A8CF}">
      <dgm:prSet phldrT="[Text]" custT="1"/>
      <dgm:spPr/>
      <dgm:t>
        <a:bodyPr/>
        <a:lstStyle/>
        <a:p>
          <a:r>
            <a:rPr lang="en-GB" sz="1800"/>
            <a:t>Understand the other person</a:t>
          </a:r>
        </a:p>
        <a:p>
          <a:r>
            <a:rPr lang="en-GB" sz="1800"/>
            <a:t>Listen first</a:t>
          </a:r>
        </a:p>
      </dgm:t>
    </dgm:pt>
    <dgm:pt modelId="{DE4A02C9-560D-47F2-BBA5-410A865C876C}" type="parTrans" cxnId="{2B1DBECD-723B-4568-833A-01DB5EDE58E6}">
      <dgm:prSet/>
      <dgm:spPr/>
      <dgm:t>
        <a:bodyPr/>
        <a:lstStyle/>
        <a:p>
          <a:endParaRPr lang="en-GB"/>
        </a:p>
      </dgm:t>
    </dgm:pt>
    <dgm:pt modelId="{215F154A-66A4-4799-95EC-6D570306AA38}" type="sibTrans" cxnId="{2B1DBECD-723B-4568-833A-01DB5EDE58E6}">
      <dgm:prSet/>
      <dgm:spPr/>
      <dgm:t>
        <a:bodyPr/>
        <a:lstStyle/>
        <a:p>
          <a:endParaRPr lang="en-GB"/>
        </a:p>
      </dgm:t>
    </dgm:pt>
    <dgm:pt modelId="{73D78711-400F-4ED3-AAD2-70FB9CB9D35A}">
      <dgm:prSet phldrT="[Text]" custT="1"/>
      <dgm:spPr/>
      <dgm:t>
        <a:bodyPr/>
        <a:lstStyle/>
        <a:p>
          <a:r>
            <a:rPr lang="en-GB" sz="1800"/>
            <a:t>Be understood by the other person</a:t>
          </a:r>
        </a:p>
        <a:p>
          <a:r>
            <a:rPr lang="en-GB" sz="1800"/>
            <a:t>Communicate your point of view clearly</a:t>
          </a:r>
        </a:p>
      </dgm:t>
    </dgm:pt>
    <dgm:pt modelId="{5D00B1E6-7DBF-49BC-BA8D-1BC9A2D188E4}" type="parTrans" cxnId="{C329FBB8-7470-4D38-A096-8F94C4572EA4}">
      <dgm:prSet/>
      <dgm:spPr/>
      <dgm:t>
        <a:bodyPr/>
        <a:lstStyle/>
        <a:p>
          <a:endParaRPr lang="en-GB"/>
        </a:p>
      </dgm:t>
    </dgm:pt>
    <dgm:pt modelId="{5B59176B-1F00-4F6E-842C-80661B4EC0BC}" type="sibTrans" cxnId="{C329FBB8-7470-4D38-A096-8F94C4572EA4}">
      <dgm:prSet/>
      <dgm:spPr/>
      <dgm:t>
        <a:bodyPr/>
        <a:lstStyle/>
        <a:p>
          <a:endParaRPr lang="en-GB"/>
        </a:p>
      </dgm:t>
    </dgm:pt>
    <dgm:pt modelId="{E64859AC-24E8-4AB3-81A1-2AAA5B69B294}">
      <dgm:prSet phldrT="[Text]" custT="1"/>
      <dgm:spPr>
        <a:solidFill>
          <a:schemeClr val="tx2">
            <a:lumMod val="60000"/>
            <a:lumOff val="40000"/>
            <a:alpha val="50000"/>
          </a:schemeClr>
        </a:solidFill>
      </dgm:spPr>
      <dgm:t>
        <a:bodyPr/>
        <a:lstStyle/>
        <a:p>
          <a:r>
            <a:rPr lang="en-GB" sz="1800"/>
            <a:t>Discuss the issues logically and rationally</a:t>
          </a:r>
        </a:p>
        <a:p>
          <a:r>
            <a:rPr lang="en-GB" sz="1800"/>
            <a:t>Reach agreement</a:t>
          </a:r>
        </a:p>
      </dgm:t>
    </dgm:pt>
    <dgm:pt modelId="{F56C364C-6C6E-479A-A1A6-B35A70CEF7E7}" type="parTrans" cxnId="{1B0F06C5-CECD-4EAD-92CD-988EC1656B8F}">
      <dgm:prSet/>
      <dgm:spPr/>
      <dgm:t>
        <a:bodyPr/>
        <a:lstStyle/>
        <a:p>
          <a:endParaRPr lang="en-GB"/>
        </a:p>
      </dgm:t>
    </dgm:pt>
    <dgm:pt modelId="{FF95949B-6676-4BFF-8FF9-75ED201D9B9E}" type="sibTrans" cxnId="{1B0F06C5-CECD-4EAD-92CD-988EC1656B8F}">
      <dgm:prSet/>
      <dgm:spPr/>
      <dgm:t>
        <a:bodyPr/>
        <a:lstStyle/>
        <a:p>
          <a:endParaRPr lang="en-GB"/>
        </a:p>
      </dgm:t>
    </dgm:pt>
    <dgm:pt modelId="{A5CFEF9A-7E26-463F-886D-2BE3710E8BB6}" type="pres">
      <dgm:prSet presAssocID="{33EB7AD3-ED89-4BEB-BAF0-FD6670FAC8E6}" presName="composite" presStyleCnt="0">
        <dgm:presLayoutVars>
          <dgm:chMax val="1"/>
          <dgm:dir/>
          <dgm:resizeHandles val="exact"/>
        </dgm:presLayoutVars>
      </dgm:prSet>
      <dgm:spPr/>
    </dgm:pt>
    <dgm:pt modelId="{B32F76A0-D2DA-4B61-BF0A-BA3CFEBEC6EE}" type="pres">
      <dgm:prSet presAssocID="{33EB7AD3-ED89-4BEB-BAF0-FD6670FAC8E6}" presName="radial" presStyleCnt="0">
        <dgm:presLayoutVars>
          <dgm:animLvl val="ctr"/>
        </dgm:presLayoutVars>
      </dgm:prSet>
      <dgm:spPr/>
    </dgm:pt>
    <dgm:pt modelId="{F269ABCF-231B-47A9-8D0C-F424BD9C81E0}" type="pres">
      <dgm:prSet presAssocID="{78A7821C-CFDC-4DA2-A793-3ABA5B52A5F8}" presName="centerShape" presStyleLbl="vennNode1" presStyleIdx="0" presStyleCnt="5" custScaleX="97744" custScaleY="92956" custLinFactNeighborX="-15426" custLinFactNeighborY="34422"/>
      <dgm:spPr/>
    </dgm:pt>
    <dgm:pt modelId="{A5CD47C1-CF27-413E-8C7F-7603A6206DF8}" type="pres">
      <dgm:prSet presAssocID="{4C42F231-7433-4DA4-8EB5-0B50E008B41D}" presName="node" presStyleLbl="vennNode1" presStyleIdx="1" presStyleCnt="5" custScaleX="167608" custScaleY="167608" custRadScaleRad="150803" custRadScaleInc="-87123">
        <dgm:presLayoutVars>
          <dgm:bulletEnabled val="1"/>
        </dgm:presLayoutVars>
      </dgm:prSet>
      <dgm:spPr/>
    </dgm:pt>
    <dgm:pt modelId="{2E2FEFE3-C30D-4FAB-980E-1C62D607566F}" type="pres">
      <dgm:prSet presAssocID="{D6AF02FE-3346-43BE-BEF8-478CC293A8CF}" presName="node" presStyleLbl="vennNode1" presStyleIdx="2" presStyleCnt="5" custScaleX="167608" custScaleY="167608" custRadScaleRad="85891" custRadScaleInc="-129003">
        <dgm:presLayoutVars>
          <dgm:bulletEnabled val="1"/>
        </dgm:presLayoutVars>
      </dgm:prSet>
      <dgm:spPr/>
    </dgm:pt>
    <dgm:pt modelId="{6DB099C3-84B0-4D30-9143-B8390E269608}" type="pres">
      <dgm:prSet presAssocID="{73D78711-400F-4ED3-AAD2-70FB9CB9D35A}" presName="node" presStyleLbl="vennNode1" presStyleIdx="3" presStyleCnt="5" custScaleX="167608" custScaleY="167608" custRadScaleRad="80866" custRadScaleInc="-129137">
        <dgm:presLayoutVars>
          <dgm:bulletEnabled val="1"/>
        </dgm:presLayoutVars>
      </dgm:prSet>
      <dgm:spPr/>
    </dgm:pt>
    <dgm:pt modelId="{BACBC684-D271-4648-BBD8-4352FD5952FA}" type="pres">
      <dgm:prSet presAssocID="{E64859AC-24E8-4AB3-81A1-2AAA5B69B294}" presName="node" presStyleLbl="vennNode1" presStyleIdx="4" presStyleCnt="5" custScaleX="167608" custScaleY="167608" custRadScaleRad="145723" custRadScaleInc="-168287">
        <dgm:presLayoutVars>
          <dgm:bulletEnabled val="1"/>
        </dgm:presLayoutVars>
      </dgm:prSet>
      <dgm:spPr/>
    </dgm:pt>
  </dgm:ptLst>
  <dgm:cxnLst>
    <dgm:cxn modelId="{5097E413-CAD7-4197-B9E1-856E64C5215E}" type="presOf" srcId="{33EB7AD3-ED89-4BEB-BAF0-FD6670FAC8E6}" destId="{A5CFEF9A-7E26-463F-886D-2BE3710E8BB6}" srcOrd="0" destOrd="0" presId="urn:microsoft.com/office/officeart/2005/8/layout/radial3"/>
    <dgm:cxn modelId="{22CA1A2E-8BD3-4B2B-85A6-85810C7CC89F}" type="presOf" srcId="{78A7821C-CFDC-4DA2-A793-3ABA5B52A5F8}" destId="{F269ABCF-231B-47A9-8D0C-F424BD9C81E0}" srcOrd="0" destOrd="0" presId="urn:microsoft.com/office/officeart/2005/8/layout/radial3"/>
    <dgm:cxn modelId="{D8E38B69-DB32-46FC-9BAD-6D28E490DF99}" type="presOf" srcId="{E64859AC-24E8-4AB3-81A1-2AAA5B69B294}" destId="{BACBC684-D271-4648-BBD8-4352FD5952FA}" srcOrd="0" destOrd="0" presId="urn:microsoft.com/office/officeart/2005/8/layout/radial3"/>
    <dgm:cxn modelId="{C0B14A7E-C2D9-45CE-8925-B29733BCA3CC}" type="presOf" srcId="{4C42F231-7433-4DA4-8EB5-0B50E008B41D}" destId="{A5CD47C1-CF27-413E-8C7F-7603A6206DF8}" srcOrd="0" destOrd="0" presId="urn:microsoft.com/office/officeart/2005/8/layout/radial3"/>
    <dgm:cxn modelId="{C0994EA0-15BC-47CE-877A-105ABD26F29D}" srcId="{33EB7AD3-ED89-4BEB-BAF0-FD6670FAC8E6}" destId="{78A7821C-CFDC-4DA2-A793-3ABA5B52A5F8}" srcOrd="0" destOrd="0" parTransId="{5C4ECCD7-D46B-4E23-A95F-2E8AE08F2600}" sibTransId="{67621F9A-D4A2-4E01-9C69-14FE50166F6A}"/>
    <dgm:cxn modelId="{C329FBB8-7470-4D38-A096-8F94C4572EA4}" srcId="{78A7821C-CFDC-4DA2-A793-3ABA5B52A5F8}" destId="{73D78711-400F-4ED3-AAD2-70FB9CB9D35A}" srcOrd="2" destOrd="0" parTransId="{5D00B1E6-7DBF-49BC-BA8D-1BC9A2D188E4}" sibTransId="{5B59176B-1F00-4F6E-842C-80661B4EC0BC}"/>
    <dgm:cxn modelId="{18CB01B9-4BD7-42E7-A532-AE2435D96462}" type="presOf" srcId="{73D78711-400F-4ED3-AAD2-70FB9CB9D35A}" destId="{6DB099C3-84B0-4D30-9143-B8390E269608}" srcOrd="0" destOrd="0" presId="urn:microsoft.com/office/officeart/2005/8/layout/radial3"/>
    <dgm:cxn modelId="{1B0F06C5-CECD-4EAD-92CD-988EC1656B8F}" srcId="{78A7821C-CFDC-4DA2-A793-3ABA5B52A5F8}" destId="{E64859AC-24E8-4AB3-81A1-2AAA5B69B294}" srcOrd="3" destOrd="0" parTransId="{F56C364C-6C6E-479A-A1A6-B35A70CEF7E7}" sibTransId="{FF95949B-6676-4BFF-8FF9-75ED201D9B9E}"/>
    <dgm:cxn modelId="{C4C877C9-66E1-46BF-BCF7-62225E181CD1}" srcId="{78A7821C-CFDC-4DA2-A793-3ABA5B52A5F8}" destId="{4C42F231-7433-4DA4-8EB5-0B50E008B41D}" srcOrd="0" destOrd="0" parTransId="{1CDC32B8-1A83-45A3-B2AE-AE6E7F97FD9C}" sibTransId="{9135C10F-9C64-4DEA-8D74-0793F92A6565}"/>
    <dgm:cxn modelId="{2B1DBECD-723B-4568-833A-01DB5EDE58E6}" srcId="{78A7821C-CFDC-4DA2-A793-3ABA5B52A5F8}" destId="{D6AF02FE-3346-43BE-BEF8-478CC293A8CF}" srcOrd="1" destOrd="0" parTransId="{DE4A02C9-560D-47F2-BBA5-410A865C876C}" sibTransId="{215F154A-66A4-4799-95EC-6D570306AA38}"/>
    <dgm:cxn modelId="{83F072D7-3080-41A7-BB81-319008D1C451}" type="presOf" srcId="{D6AF02FE-3346-43BE-BEF8-478CC293A8CF}" destId="{2E2FEFE3-C30D-4FAB-980E-1C62D607566F}" srcOrd="0" destOrd="0" presId="urn:microsoft.com/office/officeart/2005/8/layout/radial3"/>
    <dgm:cxn modelId="{453157A2-DF09-4181-B49A-0F25A2B50163}" type="presParOf" srcId="{A5CFEF9A-7E26-463F-886D-2BE3710E8BB6}" destId="{B32F76A0-D2DA-4B61-BF0A-BA3CFEBEC6EE}" srcOrd="0" destOrd="0" presId="urn:microsoft.com/office/officeart/2005/8/layout/radial3"/>
    <dgm:cxn modelId="{F7E098A9-86B0-4B52-AA1D-D32254DD077F}" type="presParOf" srcId="{B32F76A0-D2DA-4B61-BF0A-BA3CFEBEC6EE}" destId="{F269ABCF-231B-47A9-8D0C-F424BD9C81E0}" srcOrd="0" destOrd="0" presId="urn:microsoft.com/office/officeart/2005/8/layout/radial3"/>
    <dgm:cxn modelId="{955270B3-D3CD-4DF4-899A-251FF476EF47}" type="presParOf" srcId="{B32F76A0-D2DA-4B61-BF0A-BA3CFEBEC6EE}" destId="{A5CD47C1-CF27-413E-8C7F-7603A6206DF8}" srcOrd="1" destOrd="0" presId="urn:microsoft.com/office/officeart/2005/8/layout/radial3"/>
    <dgm:cxn modelId="{17907552-5059-4B05-B6CF-FBB211BF85BF}" type="presParOf" srcId="{B32F76A0-D2DA-4B61-BF0A-BA3CFEBEC6EE}" destId="{2E2FEFE3-C30D-4FAB-980E-1C62D607566F}" srcOrd="2" destOrd="0" presId="urn:microsoft.com/office/officeart/2005/8/layout/radial3"/>
    <dgm:cxn modelId="{FAE1ED5B-9926-43BE-BE54-B231E76310F5}" type="presParOf" srcId="{B32F76A0-D2DA-4B61-BF0A-BA3CFEBEC6EE}" destId="{6DB099C3-84B0-4D30-9143-B8390E269608}" srcOrd="3" destOrd="0" presId="urn:microsoft.com/office/officeart/2005/8/layout/radial3"/>
    <dgm:cxn modelId="{F02DE54C-F326-43F1-AE1E-D5C5550C3F15}" type="presParOf" srcId="{B32F76A0-D2DA-4B61-BF0A-BA3CFEBEC6EE}" destId="{BACBC684-D271-4648-BBD8-4352FD5952FA}" srcOrd="4"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C656C2-7CDA-4F87-BECD-B334C2CB63F1}" type="doc">
      <dgm:prSet loTypeId="urn:microsoft.com/office/officeart/2005/8/layout/cycle4" loCatId="cycle" qsTypeId="urn:microsoft.com/office/officeart/2005/8/quickstyle/3d2" qsCatId="3D" csTypeId="urn:microsoft.com/office/officeart/2005/8/colors/accent3_4" csCatId="accent3" phldr="1"/>
      <dgm:spPr/>
      <dgm:t>
        <a:bodyPr/>
        <a:lstStyle/>
        <a:p>
          <a:endParaRPr lang="en-GB"/>
        </a:p>
      </dgm:t>
    </dgm:pt>
    <dgm:pt modelId="{5F0E0C2F-2974-4A03-8952-269AD44256BE}">
      <dgm:prSet phldrT="[Text]"/>
      <dgm:spPr/>
      <dgm:t>
        <a:bodyPr/>
        <a:lstStyle/>
        <a:p>
          <a:r>
            <a:rPr lang="en-GB"/>
            <a:t>Unconscious competence</a:t>
          </a:r>
        </a:p>
      </dgm:t>
    </dgm:pt>
    <dgm:pt modelId="{C0CD2484-03CB-4638-92DC-5B10C31C76B3}" type="parTrans" cxnId="{2D31AD75-4648-4939-98BE-66E39C44EC4B}">
      <dgm:prSet/>
      <dgm:spPr/>
      <dgm:t>
        <a:bodyPr/>
        <a:lstStyle/>
        <a:p>
          <a:endParaRPr lang="en-GB"/>
        </a:p>
      </dgm:t>
    </dgm:pt>
    <dgm:pt modelId="{9ACD970A-16E3-4065-80F1-AD48D67D889E}" type="sibTrans" cxnId="{2D31AD75-4648-4939-98BE-66E39C44EC4B}">
      <dgm:prSet/>
      <dgm:spPr/>
      <dgm:t>
        <a:bodyPr/>
        <a:lstStyle/>
        <a:p>
          <a:endParaRPr lang="en-GB"/>
        </a:p>
      </dgm:t>
    </dgm:pt>
    <dgm:pt modelId="{8B8172C7-5B41-4DE4-9A25-7D0C7749B306}">
      <dgm:prSet phldrT="[Text]"/>
      <dgm:spPr/>
      <dgm:t>
        <a:bodyPr/>
        <a:lstStyle/>
        <a:p>
          <a:r>
            <a:rPr lang="en-GB"/>
            <a:t>Unconscious incompetence</a:t>
          </a:r>
        </a:p>
      </dgm:t>
    </dgm:pt>
    <dgm:pt modelId="{2AD372B9-9840-49C3-99E6-73ACFE1BADF4}" type="parTrans" cxnId="{2A2CB43E-DDE3-43A0-BC7B-89051D07FB4C}">
      <dgm:prSet/>
      <dgm:spPr/>
      <dgm:t>
        <a:bodyPr/>
        <a:lstStyle/>
        <a:p>
          <a:endParaRPr lang="en-GB"/>
        </a:p>
      </dgm:t>
    </dgm:pt>
    <dgm:pt modelId="{5293C464-D40F-4F7C-B520-50E3C414FC48}" type="sibTrans" cxnId="{2A2CB43E-DDE3-43A0-BC7B-89051D07FB4C}">
      <dgm:prSet/>
      <dgm:spPr/>
      <dgm:t>
        <a:bodyPr/>
        <a:lstStyle/>
        <a:p>
          <a:endParaRPr lang="en-GB"/>
        </a:p>
      </dgm:t>
    </dgm:pt>
    <dgm:pt modelId="{93D183E3-7F23-44F9-BC68-D51F887D202B}">
      <dgm:prSet phldrT="[Text]"/>
      <dgm:spPr/>
      <dgm:t>
        <a:bodyPr/>
        <a:lstStyle/>
        <a:p>
          <a:r>
            <a:rPr lang="en-GB"/>
            <a:t>Conscious incompetence</a:t>
          </a:r>
        </a:p>
      </dgm:t>
    </dgm:pt>
    <dgm:pt modelId="{F7487E5B-3016-4F4F-AD44-9AEA9ACB5720}" type="parTrans" cxnId="{1DD35662-E034-4EC3-AC5F-D27FFDD32BA5}">
      <dgm:prSet/>
      <dgm:spPr/>
      <dgm:t>
        <a:bodyPr/>
        <a:lstStyle/>
        <a:p>
          <a:endParaRPr lang="en-GB"/>
        </a:p>
      </dgm:t>
    </dgm:pt>
    <dgm:pt modelId="{6BCB2E6D-922C-4ABD-8F16-6B4A69780499}" type="sibTrans" cxnId="{1DD35662-E034-4EC3-AC5F-D27FFDD32BA5}">
      <dgm:prSet/>
      <dgm:spPr/>
      <dgm:t>
        <a:bodyPr/>
        <a:lstStyle/>
        <a:p>
          <a:endParaRPr lang="en-GB"/>
        </a:p>
      </dgm:t>
    </dgm:pt>
    <dgm:pt modelId="{775BBA5D-94D5-4D6F-8227-6B9A306EA22A}">
      <dgm:prSet phldrT="[Text]"/>
      <dgm:spPr/>
      <dgm:t>
        <a:bodyPr/>
        <a:lstStyle/>
        <a:p>
          <a:r>
            <a:rPr lang="en-GB"/>
            <a:t>Conscious competence</a:t>
          </a:r>
        </a:p>
      </dgm:t>
    </dgm:pt>
    <dgm:pt modelId="{8DD8CB27-1422-4DC3-A77E-D0644952345B}" type="parTrans" cxnId="{23AD0EF1-F110-401A-B160-6633A35A63A7}">
      <dgm:prSet/>
      <dgm:spPr/>
      <dgm:t>
        <a:bodyPr/>
        <a:lstStyle/>
        <a:p>
          <a:endParaRPr lang="en-GB"/>
        </a:p>
      </dgm:t>
    </dgm:pt>
    <dgm:pt modelId="{A9039848-69FB-420C-9F03-D6C363681ABC}" type="sibTrans" cxnId="{23AD0EF1-F110-401A-B160-6633A35A63A7}">
      <dgm:prSet/>
      <dgm:spPr/>
      <dgm:t>
        <a:bodyPr/>
        <a:lstStyle/>
        <a:p>
          <a:endParaRPr lang="en-GB"/>
        </a:p>
      </dgm:t>
    </dgm:pt>
    <dgm:pt modelId="{A7A32AE5-0A38-4D23-9E89-3343652F38EE}" type="pres">
      <dgm:prSet presAssocID="{13C656C2-7CDA-4F87-BECD-B334C2CB63F1}" presName="cycleMatrixDiagram" presStyleCnt="0">
        <dgm:presLayoutVars>
          <dgm:chMax val="1"/>
          <dgm:dir/>
          <dgm:animLvl val="lvl"/>
          <dgm:resizeHandles val="exact"/>
        </dgm:presLayoutVars>
      </dgm:prSet>
      <dgm:spPr/>
    </dgm:pt>
    <dgm:pt modelId="{D0B195F8-BBDA-487B-AA93-9326700FB6C3}" type="pres">
      <dgm:prSet presAssocID="{13C656C2-7CDA-4F87-BECD-B334C2CB63F1}" presName="children" presStyleCnt="0"/>
      <dgm:spPr/>
    </dgm:pt>
    <dgm:pt modelId="{7CE2BAC4-076B-4DE7-AB7C-D11075B8C7B9}" type="pres">
      <dgm:prSet presAssocID="{13C656C2-7CDA-4F87-BECD-B334C2CB63F1}" presName="childPlaceholder" presStyleCnt="0"/>
      <dgm:spPr/>
    </dgm:pt>
    <dgm:pt modelId="{E259DE9A-0C51-4103-A6BA-C092E56BF810}" type="pres">
      <dgm:prSet presAssocID="{13C656C2-7CDA-4F87-BECD-B334C2CB63F1}" presName="circle" presStyleCnt="0"/>
      <dgm:spPr/>
    </dgm:pt>
    <dgm:pt modelId="{BE11178B-200F-462C-86B9-A3230049D8B5}" type="pres">
      <dgm:prSet presAssocID="{13C656C2-7CDA-4F87-BECD-B334C2CB63F1}" presName="quadrant1" presStyleLbl="node1" presStyleIdx="0" presStyleCnt="4">
        <dgm:presLayoutVars>
          <dgm:chMax val="1"/>
          <dgm:bulletEnabled val="1"/>
        </dgm:presLayoutVars>
      </dgm:prSet>
      <dgm:spPr/>
    </dgm:pt>
    <dgm:pt modelId="{0EC76845-635C-4DCE-8821-12C7163E13A6}" type="pres">
      <dgm:prSet presAssocID="{13C656C2-7CDA-4F87-BECD-B334C2CB63F1}" presName="quadrant2" presStyleLbl="node1" presStyleIdx="1" presStyleCnt="4">
        <dgm:presLayoutVars>
          <dgm:chMax val="1"/>
          <dgm:bulletEnabled val="1"/>
        </dgm:presLayoutVars>
      </dgm:prSet>
      <dgm:spPr/>
    </dgm:pt>
    <dgm:pt modelId="{5C5F6856-3A08-48BB-BEC1-B1A76D174F25}" type="pres">
      <dgm:prSet presAssocID="{13C656C2-7CDA-4F87-BECD-B334C2CB63F1}" presName="quadrant3" presStyleLbl="node1" presStyleIdx="2" presStyleCnt="4">
        <dgm:presLayoutVars>
          <dgm:chMax val="1"/>
          <dgm:bulletEnabled val="1"/>
        </dgm:presLayoutVars>
      </dgm:prSet>
      <dgm:spPr/>
    </dgm:pt>
    <dgm:pt modelId="{81D5F723-121C-45B3-8BCA-1ED3E57B3B37}" type="pres">
      <dgm:prSet presAssocID="{13C656C2-7CDA-4F87-BECD-B334C2CB63F1}" presName="quadrant4" presStyleLbl="node1" presStyleIdx="3" presStyleCnt="4">
        <dgm:presLayoutVars>
          <dgm:chMax val="1"/>
          <dgm:bulletEnabled val="1"/>
        </dgm:presLayoutVars>
      </dgm:prSet>
      <dgm:spPr/>
    </dgm:pt>
    <dgm:pt modelId="{2FF4C843-6CDC-4C60-AEA7-9C744B6AE209}" type="pres">
      <dgm:prSet presAssocID="{13C656C2-7CDA-4F87-BECD-B334C2CB63F1}" presName="quadrantPlaceholder" presStyleCnt="0"/>
      <dgm:spPr/>
    </dgm:pt>
    <dgm:pt modelId="{66BA0B1A-5279-49C4-9B43-E57AC6E6E12C}" type="pres">
      <dgm:prSet presAssocID="{13C656C2-7CDA-4F87-BECD-B334C2CB63F1}" presName="center1" presStyleLbl="fgShp" presStyleIdx="0" presStyleCnt="2"/>
      <dgm:spPr/>
    </dgm:pt>
    <dgm:pt modelId="{6E06FB13-A9F7-47D9-8B22-F4E1184C1D2D}" type="pres">
      <dgm:prSet presAssocID="{13C656C2-7CDA-4F87-BECD-B334C2CB63F1}" presName="center2" presStyleLbl="fgShp" presStyleIdx="1" presStyleCnt="2"/>
      <dgm:spPr/>
    </dgm:pt>
  </dgm:ptLst>
  <dgm:cxnLst>
    <dgm:cxn modelId="{AAA96524-99F4-40F2-B299-7E4D8D13BEB2}" type="presOf" srcId="{5F0E0C2F-2974-4A03-8952-269AD44256BE}" destId="{BE11178B-200F-462C-86B9-A3230049D8B5}" srcOrd="0" destOrd="0" presId="urn:microsoft.com/office/officeart/2005/8/layout/cycle4"/>
    <dgm:cxn modelId="{2A2CB43E-DDE3-43A0-BC7B-89051D07FB4C}" srcId="{13C656C2-7CDA-4F87-BECD-B334C2CB63F1}" destId="{8B8172C7-5B41-4DE4-9A25-7D0C7749B306}" srcOrd="1" destOrd="0" parTransId="{2AD372B9-9840-49C3-99E6-73ACFE1BADF4}" sibTransId="{5293C464-D40F-4F7C-B520-50E3C414FC48}"/>
    <dgm:cxn modelId="{1DD35662-E034-4EC3-AC5F-D27FFDD32BA5}" srcId="{13C656C2-7CDA-4F87-BECD-B334C2CB63F1}" destId="{93D183E3-7F23-44F9-BC68-D51F887D202B}" srcOrd="2" destOrd="0" parTransId="{F7487E5B-3016-4F4F-AD44-9AEA9ACB5720}" sibTransId="{6BCB2E6D-922C-4ABD-8F16-6B4A69780499}"/>
    <dgm:cxn modelId="{2D31AD75-4648-4939-98BE-66E39C44EC4B}" srcId="{13C656C2-7CDA-4F87-BECD-B334C2CB63F1}" destId="{5F0E0C2F-2974-4A03-8952-269AD44256BE}" srcOrd="0" destOrd="0" parTransId="{C0CD2484-03CB-4638-92DC-5B10C31C76B3}" sibTransId="{9ACD970A-16E3-4065-80F1-AD48D67D889E}"/>
    <dgm:cxn modelId="{560DD881-CC70-4063-ADA7-6AB7A61532B7}" type="presOf" srcId="{8B8172C7-5B41-4DE4-9A25-7D0C7749B306}" destId="{0EC76845-635C-4DCE-8821-12C7163E13A6}" srcOrd="0" destOrd="0" presId="urn:microsoft.com/office/officeart/2005/8/layout/cycle4"/>
    <dgm:cxn modelId="{F2A23AB2-2780-49D1-BAB2-244C46854D97}" type="presOf" srcId="{13C656C2-7CDA-4F87-BECD-B334C2CB63F1}" destId="{A7A32AE5-0A38-4D23-9E89-3343652F38EE}" srcOrd="0" destOrd="0" presId="urn:microsoft.com/office/officeart/2005/8/layout/cycle4"/>
    <dgm:cxn modelId="{304F79CB-77E3-45FA-B95C-CF7336B0C868}" type="presOf" srcId="{93D183E3-7F23-44F9-BC68-D51F887D202B}" destId="{5C5F6856-3A08-48BB-BEC1-B1A76D174F25}" srcOrd="0" destOrd="0" presId="urn:microsoft.com/office/officeart/2005/8/layout/cycle4"/>
    <dgm:cxn modelId="{23AD0EF1-F110-401A-B160-6633A35A63A7}" srcId="{13C656C2-7CDA-4F87-BECD-B334C2CB63F1}" destId="{775BBA5D-94D5-4D6F-8227-6B9A306EA22A}" srcOrd="3" destOrd="0" parTransId="{8DD8CB27-1422-4DC3-A77E-D0644952345B}" sibTransId="{A9039848-69FB-420C-9F03-D6C363681ABC}"/>
    <dgm:cxn modelId="{AA4940F3-90BD-48ED-907B-E657B8957F2B}" type="presOf" srcId="{775BBA5D-94D5-4D6F-8227-6B9A306EA22A}" destId="{81D5F723-121C-45B3-8BCA-1ED3E57B3B37}" srcOrd="0" destOrd="0" presId="urn:microsoft.com/office/officeart/2005/8/layout/cycle4"/>
    <dgm:cxn modelId="{250BCF86-0694-430A-9D3D-532FBFA7CC7E}" type="presParOf" srcId="{A7A32AE5-0A38-4D23-9E89-3343652F38EE}" destId="{D0B195F8-BBDA-487B-AA93-9326700FB6C3}" srcOrd="0" destOrd="0" presId="urn:microsoft.com/office/officeart/2005/8/layout/cycle4"/>
    <dgm:cxn modelId="{122662C1-1CC8-43DE-9721-EDF75146A154}" type="presParOf" srcId="{D0B195F8-BBDA-487B-AA93-9326700FB6C3}" destId="{7CE2BAC4-076B-4DE7-AB7C-D11075B8C7B9}" srcOrd="0" destOrd="0" presId="urn:microsoft.com/office/officeart/2005/8/layout/cycle4"/>
    <dgm:cxn modelId="{CF252186-7558-4506-A731-B690FC86D419}" type="presParOf" srcId="{A7A32AE5-0A38-4D23-9E89-3343652F38EE}" destId="{E259DE9A-0C51-4103-A6BA-C092E56BF810}" srcOrd="1" destOrd="0" presId="urn:microsoft.com/office/officeart/2005/8/layout/cycle4"/>
    <dgm:cxn modelId="{EBBBD0E3-9CD0-4127-BCED-1E39599F3DC8}" type="presParOf" srcId="{E259DE9A-0C51-4103-A6BA-C092E56BF810}" destId="{BE11178B-200F-462C-86B9-A3230049D8B5}" srcOrd="0" destOrd="0" presId="urn:microsoft.com/office/officeart/2005/8/layout/cycle4"/>
    <dgm:cxn modelId="{D009C65C-7E8D-460A-9247-448FC0AF35A9}" type="presParOf" srcId="{E259DE9A-0C51-4103-A6BA-C092E56BF810}" destId="{0EC76845-635C-4DCE-8821-12C7163E13A6}" srcOrd="1" destOrd="0" presId="urn:microsoft.com/office/officeart/2005/8/layout/cycle4"/>
    <dgm:cxn modelId="{F7BCD213-74D9-4DC6-A12E-A9C16C977C68}" type="presParOf" srcId="{E259DE9A-0C51-4103-A6BA-C092E56BF810}" destId="{5C5F6856-3A08-48BB-BEC1-B1A76D174F25}" srcOrd="2" destOrd="0" presId="urn:microsoft.com/office/officeart/2005/8/layout/cycle4"/>
    <dgm:cxn modelId="{AD4EADE2-9B9E-475D-AAD5-FCB001211D6D}" type="presParOf" srcId="{E259DE9A-0C51-4103-A6BA-C092E56BF810}" destId="{81D5F723-121C-45B3-8BCA-1ED3E57B3B37}" srcOrd="3" destOrd="0" presId="urn:microsoft.com/office/officeart/2005/8/layout/cycle4"/>
    <dgm:cxn modelId="{2F90764B-C6C8-4725-B613-ED3CB804053B}" type="presParOf" srcId="{E259DE9A-0C51-4103-A6BA-C092E56BF810}" destId="{2FF4C843-6CDC-4C60-AEA7-9C744B6AE209}" srcOrd="4" destOrd="0" presId="urn:microsoft.com/office/officeart/2005/8/layout/cycle4"/>
    <dgm:cxn modelId="{8AE60B04-19CE-4335-9894-700652709A8E}" type="presParOf" srcId="{A7A32AE5-0A38-4D23-9E89-3343652F38EE}" destId="{66BA0B1A-5279-49C4-9B43-E57AC6E6E12C}" srcOrd="2" destOrd="0" presId="urn:microsoft.com/office/officeart/2005/8/layout/cycle4"/>
    <dgm:cxn modelId="{59748571-09D4-4B0C-B772-237BFF9FCB7B}" type="presParOf" srcId="{A7A32AE5-0A38-4D23-9E89-3343652F38EE}" destId="{6E06FB13-A9F7-47D9-8B22-F4E1184C1D2D}" srcOrd="3" destOrd="0" presId="urn:microsoft.com/office/officeart/2005/8/layout/cycle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5E237-50F0-4BB3-B787-FBA3187EADA6}">
      <dsp:nvSpPr>
        <dsp:cNvPr id="0" name=""/>
        <dsp:cNvSpPr/>
      </dsp:nvSpPr>
      <dsp:spPr>
        <a:xfrm>
          <a:off x="243103" y="2251"/>
          <a:ext cx="3385219" cy="5831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Leader</a:t>
          </a:r>
        </a:p>
      </dsp:txBody>
      <dsp:txXfrm>
        <a:off x="260182" y="19330"/>
        <a:ext cx="3351061" cy="548962"/>
      </dsp:txXfrm>
    </dsp:sp>
    <dsp:sp modelId="{6564DA2D-4088-4C2A-AF57-3FE3D77AA6C1}">
      <dsp:nvSpPr>
        <dsp:cNvPr id="0" name=""/>
        <dsp:cNvSpPr/>
      </dsp:nvSpPr>
      <dsp:spPr>
        <a:xfrm rot="5400000">
          <a:off x="1826378" y="599950"/>
          <a:ext cx="218670" cy="2624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5400000">
        <a:off x="1856993" y="621817"/>
        <a:ext cx="157442" cy="153069"/>
      </dsp:txXfrm>
    </dsp:sp>
    <dsp:sp modelId="{34D67EAC-4DC5-4177-A164-163C145479CE}">
      <dsp:nvSpPr>
        <dsp:cNvPr id="0" name=""/>
        <dsp:cNvSpPr/>
      </dsp:nvSpPr>
      <dsp:spPr>
        <a:xfrm>
          <a:off x="243807" y="876932"/>
          <a:ext cx="3383812" cy="158523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Height</a:t>
          </a:r>
        </a:p>
        <a:p>
          <a:pPr marL="0" lvl="0" indent="0" algn="ctr" defTabSz="800100">
            <a:lnSpc>
              <a:spcPct val="90000"/>
            </a:lnSpc>
            <a:spcBef>
              <a:spcPct val="0"/>
            </a:spcBef>
            <a:spcAft>
              <a:spcPct val="35000"/>
            </a:spcAft>
            <a:buNone/>
          </a:pPr>
          <a:r>
            <a:rPr lang="en-GB" sz="1800" kern="1200" dirty="0"/>
            <a:t>Intelligence</a:t>
          </a:r>
        </a:p>
        <a:p>
          <a:pPr marL="0" lvl="0" indent="0" algn="ctr" defTabSz="800100">
            <a:lnSpc>
              <a:spcPct val="90000"/>
            </a:lnSpc>
            <a:spcBef>
              <a:spcPct val="0"/>
            </a:spcBef>
            <a:spcAft>
              <a:spcPct val="35000"/>
            </a:spcAft>
            <a:buNone/>
          </a:pPr>
          <a:r>
            <a:rPr lang="en-GB" sz="1800" kern="1200" dirty="0"/>
            <a:t>Extraversion</a:t>
          </a:r>
        </a:p>
        <a:p>
          <a:pPr marL="0" lvl="0" indent="0" algn="ctr" defTabSz="800100">
            <a:lnSpc>
              <a:spcPct val="90000"/>
            </a:lnSpc>
            <a:spcBef>
              <a:spcPct val="0"/>
            </a:spcBef>
            <a:spcAft>
              <a:spcPct val="35000"/>
            </a:spcAft>
            <a:buNone/>
          </a:pPr>
          <a:r>
            <a:rPr lang="en-GB" sz="1800" kern="1200" dirty="0"/>
            <a:t>Fluency</a:t>
          </a:r>
        </a:p>
        <a:p>
          <a:pPr marL="0" lvl="0" indent="0" algn="ctr" defTabSz="800100">
            <a:lnSpc>
              <a:spcPct val="90000"/>
            </a:lnSpc>
            <a:spcBef>
              <a:spcPct val="0"/>
            </a:spcBef>
            <a:spcAft>
              <a:spcPct val="35000"/>
            </a:spcAft>
            <a:buNone/>
          </a:pPr>
          <a:r>
            <a:rPr lang="en-GB" sz="1800" kern="1200" dirty="0"/>
            <a:t>Other traits</a:t>
          </a:r>
        </a:p>
      </dsp:txBody>
      <dsp:txXfrm>
        <a:off x="290237" y="923362"/>
        <a:ext cx="3290952" cy="1492376"/>
      </dsp:txXfrm>
    </dsp:sp>
    <dsp:sp modelId="{DA52962A-B439-41F3-B5D5-6F5E29370DBD}">
      <dsp:nvSpPr>
        <dsp:cNvPr id="0" name=""/>
        <dsp:cNvSpPr/>
      </dsp:nvSpPr>
      <dsp:spPr>
        <a:xfrm rot="5400000">
          <a:off x="1826378" y="2476746"/>
          <a:ext cx="218670" cy="26240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5400000">
        <a:off x="1856993" y="2498613"/>
        <a:ext cx="157442" cy="153069"/>
      </dsp:txXfrm>
    </dsp:sp>
    <dsp:sp modelId="{FD677400-A7D6-442E-855D-DE6C5F7F50C4}">
      <dsp:nvSpPr>
        <dsp:cNvPr id="0" name=""/>
        <dsp:cNvSpPr/>
      </dsp:nvSpPr>
      <dsp:spPr>
        <a:xfrm>
          <a:off x="243103" y="2753728"/>
          <a:ext cx="3385219" cy="5831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Followers</a:t>
          </a:r>
        </a:p>
      </dsp:txBody>
      <dsp:txXfrm>
        <a:off x="260182" y="2770807"/>
        <a:ext cx="3351061" cy="5489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5E237-50F0-4BB3-B787-FBA3187EADA6}">
      <dsp:nvSpPr>
        <dsp:cNvPr id="0" name=""/>
        <dsp:cNvSpPr/>
      </dsp:nvSpPr>
      <dsp:spPr>
        <a:xfrm>
          <a:off x="0" y="242"/>
          <a:ext cx="2940691" cy="5975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Leader</a:t>
          </a:r>
        </a:p>
      </dsp:txBody>
      <dsp:txXfrm>
        <a:off x="17501" y="17743"/>
        <a:ext cx="2905689" cy="562523"/>
      </dsp:txXfrm>
    </dsp:sp>
    <dsp:sp modelId="{6564DA2D-4088-4C2A-AF57-3FE3D77AA6C1}">
      <dsp:nvSpPr>
        <dsp:cNvPr id="0" name=""/>
        <dsp:cNvSpPr/>
      </dsp:nvSpPr>
      <dsp:spPr>
        <a:xfrm rot="5400000">
          <a:off x="1217226" y="631517"/>
          <a:ext cx="506239" cy="6074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5400000">
        <a:off x="1288099" y="682141"/>
        <a:ext cx="364493" cy="354367"/>
      </dsp:txXfrm>
    </dsp:sp>
    <dsp:sp modelId="{34D67EAC-4DC5-4177-A164-163C145479CE}">
      <dsp:nvSpPr>
        <dsp:cNvPr id="0" name=""/>
        <dsp:cNvSpPr/>
      </dsp:nvSpPr>
      <dsp:spPr>
        <a:xfrm>
          <a:off x="611" y="1272754"/>
          <a:ext cx="2939469" cy="53639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Interaction</a:t>
          </a:r>
        </a:p>
      </dsp:txBody>
      <dsp:txXfrm>
        <a:off x="16322" y="1288465"/>
        <a:ext cx="2908047" cy="504976"/>
      </dsp:txXfrm>
    </dsp:sp>
    <dsp:sp modelId="{DA52962A-B439-41F3-B5D5-6F5E29370DBD}">
      <dsp:nvSpPr>
        <dsp:cNvPr id="0" name=""/>
        <dsp:cNvSpPr/>
      </dsp:nvSpPr>
      <dsp:spPr>
        <a:xfrm rot="5400000">
          <a:off x="1217226" y="1842902"/>
          <a:ext cx="506239" cy="6074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5400000">
        <a:off x="1288099" y="1893526"/>
        <a:ext cx="364493" cy="354367"/>
      </dsp:txXfrm>
    </dsp:sp>
    <dsp:sp modelId="{FD677400-A7D6-442E-855D-DE6C5F7F50C4}">
      <dsp:nvSpPr>
        <dsp:cNvPr id="0" name=""/>
        <dsp:cNvSpPr/>
      </dsp:nvSpPr>
      <dsp:spPr>
        <a:xfrm>
          <a:off x="0" y="2484139"/>
          <a:ext cx="2940691" cy="53060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Followers</a:t>
          </a:r>
        </a:p>
      </dsp:txBody>
      <dsp:txXfrm>
        <a:off x="15541" y="2499680"/>
        <a:ext cx="2909609" cy="4995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9ABCF-231B-47A9-8D0C-F424BD9C81E0}">
      <dsp:nvSpPr>
        <dsp:cNvPr id="0" name=""/>
        <dsp:cNvSpPr/>
      </dsp:nvSpPr>
      <dsp:spPr>
        <a:xfrm>
          <a:off x="2862721" y="2242652"/>
          <a:ext cx="2510209" cy="2387246"/>
        </a:xfrm>
        <a:prstGeom prst="ellipse">
          <a:avLst/>
        </a:prstGeom>
        <a:solidFill>
          <a:schemeClr val="accent4">
            <a:alpha val="5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GB" sz="2700" kern="1200"/>
            <a:t>Gaining confidence</a:t>
          </a:r>
        </a:p>
      </dsp:txBody>
      <dsp:txXfrm>
        <a:off x="3230333" y="2592256"/>
        <a:ext cx="1774985" cy="1688038"/>
      </dsp:txXfrm>
    </dsp:sp>
    <dsp:sp modelId="{A5CD47C1-CF27-413E-8C7F-7603A6206DF8}">
      <dsp:nvSpPr>
        <dsp:cNvPr id="0" name=""/>
        <dsp:cNvSpPr/>
      </dsp:nvSpPr>
      <dsp:spPr>
        <a:xfrm>
          <a:off x="1087014" y="732164"/>
          <a:ext cx="2152209" cy="2152209"/>
        </a:xfrm>
        <a:prstGeom prst="ellipse">
          <a:avLst/>
        </a:prstGeom>
        <a:solidFill>
          <a:schemeClr val="accent5">
            <a:alpha val="50000"/>
            <a:hueOff val="-498696"/>
            <a:satOff val="-6863"/>
            <a:lumOff val="1000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Engage empathically</a:t>
          </a:r>
        </a:p>
        <a:p>
          <a:pPr marL="0" lvl="0" indent="0" algn="ctr" defTabSz="800100">
            <a:lnSpc>
              <a:spcPct val="90000"/>
            </a:lnSpc>
            <a:spcBef>
              <a:spcPct val="0"/>
            </a:spcBef>
            <a:spcAft>
              <a:spcPct val="35000"/>
            </a:spcAft>
            <a:buNone/>
          </a:pPr>
          <a:r>
            <a:rPr lang="en-GB" sz="1800" kern="1200"/>
            <a:t>Establish win-win partnerships</a:t>
          </a:r>
        </a:p>
      </dsp:txBody>
      <dsp:txXfrm>
        <a:off x="1402198" y="1047348"/>
        <a:ext cx="1521841" cy="1521841"/>
      </dsp:txXfrm>
    </dsp:sp>
    <dsp:sp modelId="{2E2FEFE3-C30D-4FAB-980E-1C62D607566F}">
      <dsp:nvSpPr>
        <dsp:cNvPr id="0" name=""/>
        <dsp:cNvSpPr/>
      </dsp:nvSpPr>
      <dsp:spPr>
        <a:xfrm>
          <a:off x="2925678" y="0"/>
          <a:ext cx="2152209" cy="2152209"/>
        </a:xfrm>
        <a:prstGeom prst="ellipse">
          <a:avLst/>
        </a:prstGeom>
        <a:solidFill>
          <a:schemeClr val="accent5">
            <a:alpha val="50000"/>
            <a:hueOff val="-997393"/>
            <a:satOff val="-13725"/>
            <a:lumOff val="2000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Understand the other person</a:t>
          </a:r>
        </a:p>
        <a:p>
          <a:pPr marL="0" lvl="0" indent="0" algn="ctr" defTabSz="800100">
            <a:lnSpc>
              <a:spcPct val="90000"/>
            </a:lnSpc>
            <a:spcBef>
              <a:spcPct val="0"/>
            </a:spcBef>
            <a:spcAft>
              <a:spcPct val="35000"/>
            </a:spcAft>
            <a:buNone/>
          </a:pPr>
          <a:r>
            <a:rPr lang="en-GB" sz="1800" kern="1200"/>
            <a:t>Listen first</a:t>
          </a:r>
        </a:p>
      </dsp:txBody>
      <dsp:txXfrm>
        <a:off x="3240862" y="315184"/>
        <a:ext cx="1521841" cy="1521841"/>
      </dsp:txXfrm>
    </dsp:sp>
    <dsp:sp modelId="{6DB099C3-84B0-4D30-9143-B8390E269608}">
      <dsp:nvSpPr>
        <dsp:cNvPr id="0" name=""/>
        <dsp:cNvSpPr/>
      </dsp:nvSpPr>
      <dsp:spPr>
        <a:xfrm>
          <a:off x="4770958" y="641237"/>
          <a:ext cx="2152209" cy="2152209"/>
        </a:xfrm>
        <a:prstGeom prst="ellipse">
          <a:avLst/>
        </a:prstGeom>
        <a:solidFill>
          <a:schemeClr val="accent5">
            <a:alpha val="50000"/>
            <a:hueOff val="-1496089"/>
            <a:satOff val="-20588"/>
            <a:lumOff val="3000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Be understood by the other person</a:t>
          </a:r>
        </a:p>
        <a:p>
          <a:pPr marL="0" lvl="0" indent="0" algn="ctr" defTabSz="800100">
            <a:lnSpc>
              <a:spcPct val="90000"/>
            </a:lnSpc>
            <a:spcBef>
              <a:spcPct val="0"/>
            </a:spcBef>
            <a:spcAft>
              <a:spcPct val="35000"/>
            </a:spcAft>
            <a:buNone/>
          </a:pPr>
          <a:r>
            <a:rPr lang="en-GB" sz="1800" kern="1200"/>
            <a:t>Communicate your point of view clearly</a:t>
          </a:r>
        </a:p>
      </dsp:txBody>
      <dsp:txXfrm>
        <a:off x="5086142" y="956421"/>
        <a:ext cx="1521841" cy="1521841"/>
      </dsp:txXfrm>
    </dsp:sp>
    <dsp:sp modelId="{BACBC684-D271-4648-BBD8-4352FD5952FA}">
      <dsp:nvSpPr>
        <dsp:cNvPr id="0" name=""/>
        <dsp:cNvSpPr/>
      </dsp:nvSpPr>
      <dsp:spPr>
        <a:xfrm>
          <a:off x="5698669" y="2403310"/>
          <a:ext cx="2152209" cy="2152209"/>
        </a:xfrm>
        <a:prstGeom prst="ellipse">
          <a:avLst/>
        </a:prstGeom>
        <a:solidFill>
          <a:schemeClr val="tx2">
            <a:lumMod val="60000"/>
            <a:lumOff val="40000"/>
            <a:alpha val="5000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Discuss the issues logically and rationally</a:t>
          </a:r>
        </a:p>
        <a:p>
          <a:pPr marL="0" lvl="0" indent="0" algn="ctr" defTabSz="800100">
            <a:lnSpc>
              <a:spcPct val="90000"/>
            </a:lnSpc>
            <a:spcBef>
              <a:spcPct val="0"/>
            </a:spcBef>
            <a:spcAft>
              <a:spcPct val="35000"/>
            </a:spcAft>
            <a:buNone/>
          </a:pPr>
          <a:r>
            <a:rPr lang="en-GB" sz="1800" kern="1200"/>
            <a:t>Reach agreement</a:t>
          </a:r>
        </a:p>
      </dsp:txBody>
      <dsp:txXfrm>
        <a:off x="6013853" y="2718494"/>
        <a:ext cx="1521841" cy="15218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1178B-200F-462C-86B9-A3230049D8B5}">
      <dsp:nvSpPr>
        <dsp:cNvPr id="0" name=""/>
        <dsp:cNvSpPr/>
      </dsp:nvSpPr>
      <dsp:spPr>
        <a:xfrm>
          <a:off x="1856734" y="283975"/>
          <a:ext cx="2157218" cy="2157218"/>
        </a:xfrm>
        <a:prstGeom prst="pieWedge">
          <a:avLst/>
        </a:prstGeom>
        <a:gradFill rotWithShape="0">
          <a:gsLst>
            <a:gs pos="0">
              <a:schemeClr val="accent3">
                <a:shade val="50000"/>
                <a:hueOff val="0"/>
                <a:satOff val="0"/>
                <a:lumOff val="0"/>
                <a:alphaOff val="0"/>
                <a:satMod val="103000"/>
                <a:lumMod val="102000"/>
                <a:tint val="94000"/>
              </a:schemeClr>
            </a:gs>
            <a:gs pos="50000">
              <a:schemeClr val="accent3">
                <a:shade val="50000"/>
                <a:hueOff val="0"/>
                <a:satOff val="0"/>
                <a:lumOff val="0"/>
                <a:alphaOff val="0"/>
                <a:satMod val="110000"/>
                <a:lumMod val="100000"/>
                <a:shade val="100000"/>
              </a:schemeClr>
            </a:gs>
            <a:gs pos="100000">
              <a:schemeClr val="accent3">
                <a:shade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t>Unconscious competence</a:t>
          </a:r>
        </a:p>
      </dsp:txBody>
      <dsp:txXfrm>
        <a:off x="2488569" y="915810"/>
        <a:ext cx="1525383" cy="1525383"/>
      </dsp:txXfrm>
    </dsp:sp>
    <dsp:sp modelId="{0EC76845-635C-4DCE-8821-12C7163E13A6}">
      <dsp:nvSpPr>
        <dsp:cNvPr id="0" name=""/>
        <dsp:cNvSpPr/>
      </dsp:nvSpPr>
      <dsp:spPr>
        <a:xfrm rot="5400000">
          <a:off x="4113593" y="283975"/>
          <a:ext cx="2157218" cy="2157218"/>
        </a:xfrm>
        <a:prstGeom prst="pieWedge">
          <a:avLst/>
        </a:prstGeom>
        <a:gradFill rotWithShape="0">
          <a:gsLst>
            <a:gs pos="0">
              <a:schemeClr val="accent3">
                <a:shade val="50000"/>
                <a:hueOff val="209043"/>
                <a:satOff val="-30286"/>
                <a:lumOff val="25756"/>
                <a:alphaOff val="0"/>
                <a:satMod val="103000"/>
                <a:lumMod val="102000"/>
                <a:tint val="94000"/>
              </a:schemeClr>
            </a:gs>
            <a:gs pos="50000">
              <a:schemeClr val="accent3">
                <a:shade val="50000"/>
                <a:hueOff val="209043"/>
                <a:satOff val="-30286"/>
                <a:lumOff val="25756"/>
                <a:alphaOff val="0"/>
                <a:satMod val="110000"/>
                <a:lumMod val="100000"/>
                <a:shade val="100000"/>
              </a:schemeClr>
            </a:gs>
            <a:gs pos="100000">
              <a:schemeClr val="accent3">
                <a:shade val="50000"/>
                <a:hueOff val="209043"/>
                <a:satOff val="-30286"/>
                <a:lumOff val="2575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t>Unconscious incompetence</a:t>
          </a:r>
        </a:p>
      </dsp:txBody>
      <dsp:txXfrm rot="-5400000">
        <a:off x="4113593" y="915810"/>
        <a:ext cx="1525383" cy="1525383"/>
      </dsp:txXfrm>
    </dsp:sp>
    <dsp:sp modelId="{5C5F6856-3A08-48BB-BEC1-B1A76D174F25}">
      <dsp:nvSpPr>
        <dsp:cNvPr id="0" name=""/>
        <dsp:cNvSpPr/>
      </dsp:nvSpPr>
      <dsp:spPr>
        <a:xfrm rot="10800000">
          <a:off x="4113593" y="2540834"/>
          <a:ext cx="2157218" cy="2157218"/>
        </a:xfrm>
        <a:prstGeom prst="pieWedge">
          <a:avLst/>
        </a:prstGeom>
        <a:gradFill rotWithShape="0">
          <a:gsLst>
            <a:gs pos="0">
              <a:schemeClr val="accent3">
                <a:shade val="50000"/>
                <a:hueOff val="418087"/>
                <a:satOff val="-60573"/>
                <a:lumOff val="51512"/>
                <a:alphaOff val="0"/>
                <a:satMod val="103000"/>
                <a:lumMod val="102000"/>
                <a:tint val="94000"/>
              </a:schemeClr>
            </a:gs>
            <a:gs pos="50000">
              <a:schemeClr val="accent3">
                <a:shade val="50000"/>
                <a:hueOff val="418087"/>
                <a:satOff val="-60573"/>
                <a:lumOff val="51512"/>
                <a:alphaOff val="0"/>
                <a:satMod val="110000"/>
                <a:lumMod val="100000"/>
                <a:shade val="100000"/>
              </a:schemeClr>
            </a:gs>
            <a:gs pos="100000">
              <a:schemeClr val="accent3">
                <a:shade val="50000"/>
                <a:hueOff val="418087"/>
                <a:satOff val="-60573"/>
                <a:lumOff val="5151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t>Conscious incompetence</a:t>
          </a:r>
        </a:p>
      </dsp:txBody>
      <dsp:txXfrm rot="10800000">
        <a:off x="4113593" y="2540834"/>
        <a:ext cx="1525383" cy="1525383"/>
      </dsp:txXfrm>
    </dsp:sp>
    <dsp:sp modelId="{81D5F723-121C-45B3-8BCA-1ED3E57B3B37}">
      <dsp:nvSpPr>
        <dsp:cNvPr id="0" name=""/>
        <dsp:cNvSpPr/>
      </dsp:nvSpPr>
      <dsp:spPr>
        <a:xfrm rot="16200000">
          <a:off x="1856734" y="2540834"/>
          <a:ext cx="2157218" cy="2157218"/>
        </a:xfrm>
        <a:prstGeom prst="pieWedge">
          <a:avLst/>
        </a:prstGeom>
        <a:gradFill rotWithShape="0">
          <a:gsLst>
            <a:gs pos="0">
              <a:schemeClr val="accent3">
                <a:shade val="50000"/>
                <a:hueOff val="209043"/>
                <a:satOff val="-30286"/>
                <a:lumOff val="25756"/>
                <a:alphaOff val="0"/>
                <a:satMod val="103000"/>
                <a:lumMod val="102000"/>
                <a:tint val="94000"/>
              </a:schemeClr>
            </a:gs>
            <a:gs pos="50000">
              <a:schemeClr val="accent3">
                <a:shade val="50000"/>
                <a:hueOff val="209043"/>
                <a:satOff val="-30286"/>
                <a:lumOff val="25756"/>
                <a:alphaOff val="0"/>
                <a:satMod val="110000"/>
                <a:lumMod val="100000"/>
                <a:shade val="100000"/>
              </a:schemeClr>
            </a:gs>
            <a:gs pos="100000">
              <a:schemeClr val="accent3">
                <a:shade val="50000"/>
                <a:hueOff val="209043"/>
                <a:satOff val="-30286"/>
                <a:lumOff val="2575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t>Conscious competence</a:t>
          </a:r>
        </a:p>
      </dsp:txBody>
      <dsp:txXfrm rot="5400000">
        <a:off x="2488569" y="2540834"/>
        <a:ext cx="1525383" cy="1525383"/>
      </dsp:txXfrm>
    </dsp:sp>
    <dsp:sp modelId="{66BA0B1A-5279-49C4-9B43-E57AC6E6E12C}">
      <dsp:nvSpPr>
        <dsp:cNvPr id="0" name=""/>
        <dsp:cNvSpPr/>
      </dsp:nvSpPr>
      <dsp:spPr>
        <a:xfrm>
          <a:off x="3691366" y="2042631"/>
          <a:ext cx="744813" cy="647663"/>
        </a:xfrm>
        <a:prstGeom prst="circularArrow">
          <a:avLst/>
        </a:prstGeom>
        <a:solidFill>
          <a:schemeClr val="accent3">
            <a:tint val="55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6E06FB13-A9F7-47D9-8B22-F4E1184C1D2D}">
      <dsp:nvSpPr>
        <dsp:cNvPr id="0" name=""/>
        <dsp:cNvSpPr/>
      </dsp:nvSpPr>
      <dsp:spPr>
        <a:xfrm rot="10800000">
          <a:off x="3691366" y="2291733"/>
          <a:ext cx="744813" cy="647663"/>
        </a:xfrm>
        <a:prstGeom prst="circularArrow">
          <a:avLst/>
        </a:prstGeom>
        <a:solidFill>
          <a:schemeClr val="accent3">
            <a:tint val="55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01EC96-5097-C6BD-16B0-E493CBF640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F59BFCF-1FE7-0648-86D0-1F3FB4BD13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A6C0B0-8637-4F0E-A265-F47A2DB02FCD}" type="datetimeFigureOut">
              <a:rPr lang="en-GB" smtClean="0"/>
              <a:t>29/09/2025</a:t>
            </a:fld>
            <a:endParaRPr lang="en-GB"/>
          </a:p>
        </p:txBody>
      </p:sp>
      <p:sp>
        <p:nvSpPr>
          <p:cNvPr id="4" name="Footer Placeholder 3">
            <a:extLst>
              <a:ext uri="{FF2B5EF4-FFF2-40B4-BE49-F238E27FC236}">
                <a16:creationId xmlns:a16="http://schemas.microsoft.com/office/drawing/2014/main" id="{6A5974A8-C6DE-C535-8B2B-3F500AEA7E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D576DD1B-2DB1-A812-B0D4-AEB2FE1422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2C76F1-F843-47DD-90FC-E328D4F682F2}" type="slidenum">
              <a:rPr lang="en-GB" smtClean="0"/>
              <a:t>‹#›</a:t>
            </a:fld>
            <a:endParaRPr lang="en-GB"/>
          </a:p>
        </p:txBody>
      </p:sp>
    </p:spTree>
    <p:extLst>
      <p:ext uri="{BB962C8B-B14F-4D97-AF65-F5344CB8AC3E}">
        <p14:creationId xmlns:p14="http://schemas.microsoft.com/office/powerpoint/2010/main" val="28058932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784FF-59B5-F34A-B0BE-A8F24B31A162}" type="datetimeFigureOut">
              <a:rPr lang="en-US" smtClean="0"/>
              <a:t>9/29/2025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D8CF5-520B-A74A-9A81-15E6777E4618}" type="slidenum">
              <a:rPr lang="en-US" smtClean="0"/>
              <a:t>‹#›</a:t>
            </a:fld>
            <a:endParaRPr lang="en-US"/>
          </a:p>
        </p:txBody>
      </p:sp>
    </p:spTree>
    <p:extLst>
      <p:ext uri="{BB962C8B-B14F-4D97-AF65-F5344CB8AC3E}">
        <p14:creationId xmlns:p14="http://schemas.microsoft.com/office/powerpoint/2010/main" val="59872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indtools.com/pages/article/newCDV_59.ht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killsyouneed.com/ps/assertivenes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janesunley.com/Assertiveness-Questionnair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leadershipexpert.co.uk/importance-assertive-leadership.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an overview of the session, stress that attendees should feel free to ask questions and tell stories as we go along.</a:t>
            </a:r>
          </a:p>
          <a:p>
            <a:endParaRPr lang="en-GB" dirty="0"/>
          </a:p>
          <a:p>
            <a:r>
              <a:rPr lang="en-GB" dirty="0"/>
              <a:t>We’ll be unpicking some challenging words: leadership and assertiveness, and exploring what they mean to us as individuals and in the context of the MSW/MCA role.</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2</a:t>
            </a:fld>
            <a:endParaRPr lang="en-US"/>
          </a:p>
        </p:txBody>
      </p:sp>
    </p:spTree>
    <p:extLst>
      <p:ext uri="{BB962C8B-B14F-4D97-AF65-F5344CB8AC3E}">
        <p14:creationId xmlns:p14="http://schemas.microsoft.com/office/powerpoint/2010/main" val="2821094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introduce the section, ask attendees to think about whether they would consider themselves leaders.  If yes, why?  And if not, why not? </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3</a:t>
            </a:fld>
            <a:endParaRPr lang="en-US"/>
          </a:p>
        </p:txBody>
      </p:sp>
    </p:spTree>
    <p:extLst>
      <p:ext uri="{BB962C8B-B14F-4D97-AF65-F5344CB8AC3E}">
        <p14:creationId xmlns:p14="http://schemas.microsoft.com/office/powerpoint/2010/main" val="191421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Rather than producing an abstract list of traits and characteristics, this slide from an MSW leadership study day</a:t>
            </a:r>
          </a:p>
          <a:p>
            <a:endParaRPr lang="en-GB" dirty="0"/>
          </a:p>
          <a:p>
            <a:r>
              <a:rPr lang="en-GB" dirty="0"/>
              <a:t>MSWs were asked whether they considered themselves leaders, and they universally said they did not.  We then asked them to consider characteristics of people they have worked with, who they would see as leaders.</a:t>
            </a:r>
          </a:p>
          <a:p>
            <a:endParaRPr lang="en-GB" dirty="0"/>
          </a:p>
          <a:p>
            <a:r>
              <a:rPr lang="en-GB" dirty="0"/>
              <a:t>Once the words had been identified on </a:t>
            </a:r>
            <a:r>
              <a:rPr lang="en-GB" dirty="0" err="1"/>
              <a:t>post-it</a:t>
            </a:r>
            <a:r>
              <a:rPr lang="en-GB" dirty="0"/>
              <a:t> notes (these are the words on the slide), we asked whether the MSWs could see themselves acting according to any of those words – and of course, they were able to say yes.  Which begs the question, why do you not see yourself as a leader then?!  The key point is that we’re trying to move away from the ‘heroic’ leadership model, and towards one where leadership is something we all hold within us.</a:t>
            </a:r>
          </a:p>
          <a:p>
            <a:endParaRPr lang="en-GB" dirty="0"/>
          </a:p>
          <a:p>
            <a:r>
              <a:rPr lang="en-GB" dirty="0"/>
              <a:t>This may result in a discussion about how we see ourselves differently in the workplace compared to being at home –and this is a really useful discussion, so if it happens let it flow!</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4</a:t>
            </a:fld>
            <a:endParaRPr lang="en-US"/>
          </a:p>
        </p:txBody>
      </p:sp>
    </p:spTree>
    <p:extLst>
      <p:ext uri="{BB962C8B-B14F-4D97-AF65-F5344CB8AC3E}">
        <p14:creationId xmlns:p14="http://schemas.microsoft.com/office/powerpoint/2010/main" val="2129776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a tiny window into leadership theory – where it began, and where it is now. It’s a bit simplified, but it demonstrates the key points.</a:t>
            </a:r>
          </a:p>
          <a:p>
            <a:endParaRPr lang="en-GB" dirty="0"/>
          </a:p>
          <a:p>
            <a:r>
              <a:rPr lang="en-GB" dirty="0"/>
              <a:t>The image on the left is a more traditional view: the leader at the top of the tree, and the followers somewhere below.  It also suggests that leadership is all to do with individual traits and characteristics of the prescribed leader – the bit about height and intelligence comes directly from the earliest leadership theory, which was based on the world of soldiers.  The critique of this model is based on the idea that not everyone who has the long list of traits will be an effective leader; and not all effective leaders have all the traits (and there are hundreds, if you count all the early theoretical work!)</a:t>
            </a:r>
          </a:p>
          <a:p>
            <a:endParaRPr lang="en-GB" dirty="0"/>
          </a:p>
          <a:p>
            <a:r>
              <a:rPr lang="en-GB" dirty="0"/>
              <a:t>The image on the right is how we think of leadership now: leaders and followers work together through interaction which flows up and down the hierarchy.  So leadership becomes all about relationships and interaction – moving away from the top down model.  Now, we might describe followers as the anvil of leadership – very powerful!</a:t>
            </a:r>
          </a:p>
          <a:p>
            <a:endParaRPr lang="en-GB" dirty="0"/>
          </a:p>
          <a:p>
            <a:r>
              <a:rPr lang="en-GB" dirty="0"/>
              <a:t>I often add the caveat that leadership sometimes doesn’t behave itself according to contemporary theory: just think, Donal Trump!!</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5</a:t>
            </a:fld>
            <a:endParaRPr lang="en-US"/>
          </a:p>
        </p:txBody>
      </p:sp>
    </p:spTree>
    <p:extLst>
      <p:ext uri="{BB962C8B-B14F-4D97-AF65-F5344CB8AC3E}">
        <p14:creationId xmlns:p14="http://schemas.microsoft.com/office/powerpoint/2010/main" val="390578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C1B0C-2E4E-91F6-0B96-E1B232E5A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39EBC2-83B2-F617-9C27-80B3BC66F7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D42954-6C08-1AC1-E03D-B86F2E7B1C28}"/>
              </a:ext>
            </a:extLst>
          </p:cNvPr>
          <p:cNvSpPr>
            <a:spLocks noGrp="1"/>
          </p:cNvSpPr>
          <p:nvPr>
            <p:ph type="body" idx="1"/>
          </p:nvPr>
        </p:nvSpPr>
        <p:spPr/>
        <p:txBody>
          <a:bodyPr/>
          <a:lstStyle/>
          <a:p>
            <a:r>
              <a:rPr lang="en-GB" dirty="0"/>
              <a:t>This slide expands a bit on what is required for contemporary leadership, given its emphasis on relationships.</a:t>
            </a:r>
          </a:p>
          <a:p>
            <a:endParaRPr lang="en-GB" dirty="0"/>
          </a:p>
          <a:p>
            <a:r>
              <a:rPr lang="en-GB" dirty="0"/>
              <a:t>Emotional intelligence used to be seen as a bit ‘soft’, but it’s now considered the cornerstone of effective leadership – essentially, it’s all about knowing ourselves and understanding how we relate to others.  You can see how that fits with contemporary leadership thinking, as that’s all about relationships.</a:t>
            </a:r>
          </a:p>
          <a:p>
            <a:endParaRPr lang="en-GB" dirty="0"/>
          </a:p>
          <a:p>
            <a:r>
              <a:rPr lang="en-GB" dirty="0"/>
              <a:t>I’m not a fan of an ‘either/or’ approach to things, so I always point out that emotional intelligence and IQ work well together – one isn’t better than the other!</a:t>
            </a:r>
          </a:p>
          <a:p>
            <a:endParaRPr lang="en-GB" dirty="0"/>
          </a:p>
          <a:p>
            <a:r>
              <a:rPr lang="en-GB" dirty="0"/>
              <a:t>The author of that quote, Daniel Goleman, is one of the main architects of emotional intelligence research.  If you’re worried about not knowing enough on this subject, search for him on YouTube and you’ll see his work.  Here’s a link to a brief overview of emotional intelligence that you might find useful:</a:t>
            </a:r>
          </a:p>
          <a:p>
            <a:r>
              <a:rPr lang="en-GB" dirty="0">
                <a:hlinkClick r:id="rId3"/>
              </a:rPr>
              <a:t>https://www.mindtools.com/pages/article/newCDV_59.htm</a:t>
            </a:r>
            <a:r>
              <a:rPr lang="en-GB" dirty="0"/>
              <a:t> </a:t>
            </a:r>
          </a:p>
          <a:p>
            <a:endParaRPr lang="en-GB" dirty="0"/>
          </a:p>
        </p:txBody>
      </p:sp>
      <p:sp>
        <p:nvSpPr>
          <p:cNvPr id="4" name="Slide Number Placeholder 3">
            <a:extLst>
              <a:ext uri="{FF2B5EF4-FFF2-40B4-BE49-F238E27FC236}">
                <a16:creationId xmlns:a16="http://schemas.microsoft.com/office/drawing/2014/main" id="{1B5D74F3-3FF2-3CEB-0485-670D4A6FC19C}"/>
              </a:ext>
            </a:extLst>
          </p:cNvPr>
          <p:cNvSpPr>
            <a:spLocks noGrp="1"/>
          </p:cNvSpPr>
          <p:nvPr>
            <p:ph type="sldNum" sz="quarter" idx="5"/>
          </p:nvPr>
        </p:nvSpPr>
        <p:spPr/>
        <p:txBody>
          <a:bodyPr/>
          <a:lstStyle/>
          <a:p>
            <a:fld id="{0A4D8CF5-520B-A74A-9A81-15E6777E4618}" type="slidenum">
              <a:rPr lang="en-US" smtClean="0"/>
              <a:t>6</a:t>
            </a:fld>
            <a:endParaRPr lang="en-US"/>
          </a:p>
        </p:txBody>
      </p:sp>
    </p:spTree>
    <p:extLst>
      <p:ext uri="{BB962C8B-B14F-4D97-AF65-F5344CB8AC3E}">
        <p14:creationId xmlns:p14="http://schemas.microsoft.com/office/powerpoint/2010/main" val="2474076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86F6C-E2FE-E9DC-076D-646DE448A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A3AB3-9346-3F2A-5303-C46BBC591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53346-DA20-1F6A-4483-82FD10D94F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 relate these boxes to the answers on the previous slide.  Again, people seem happy to talk about times when they’ve felt like this or experienced these behaviours from others.</a:t>
            </a:r>
          </a:p>
          <a:p>
            <a:endParaRPr lang="en-GB" dirty="0"/>
          </a:p>
        </p:txBody>
      </p:sp>
      <p:sp>
        <p:nvSpPr>
          <p:cNvPr id="4" name="Slide Number Placeholder 3">
            <a:extLst>
              <a:ext uri="{FF2B5EF4-FFF2-40B4-BE49-F238E27FC236}">
                <a16:creationId xmlns:a16="http://schemas.microsoft.com/office/drawing/2014/main" id="{E7968036-A9EA-ABE0-ADCF-C94AE3752A84}"/>
              </a:ext>
            </a:extLst>
          </p:cNvPr>
          <p:cNvSpPr>
            <a:spLocks noGrp="1"/>
          </p:cNvSpPr>
          <p:nvPr>
            <p:ph type="sldNum" sz="quarter" idx="5"/>
          </p:nvPr>
        </p:nvSpPr>
        <p:spPr/>
        <p:txBody>
          <a:bodyPr/>
          <a:lstStyle/>
          <a:p>
            <a:fld id="{0A4D8CF5-520B-A74A-9A81-15E6777E4618}" type="slidenum">
              <a:rPr lang="en-US" smtClean="0"/>
              <a:t>7</a:t>
            </a:fld>
            <a:endParaRPr lang="en-US"/>
          </a:p>
        </p:txBody>
      </p:sp>
    </p:spTree>
    <p:extLst>
      <p:ext uri="{BB962C8B-B14F-4D97-AF65-F5344CB8AC3E}">
        <p14:creationId xmlns:p14="http://schemas.microsoft.com/office/powerpoint/2010/main" val="3406146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1B003-1F87-BC2A-0DF3-9190DFFFD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3B5EB-B458-FFA2-F5FE-ACFDB2551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5BDC5-4AC7-3218-F054-6A26F146E5E6}"/>
              </a:ext>
            </a:extLst>
          </p:cNvPr>
          <p:cNvSpPr>
            <a:spLocks noGrp="1"/>
          </p:cNvSpPr>
          <p:nvPr>
            <p:ph type="body" idx="1"/>
          </p:nvPr>
        </p:nvSpPr>
        <p:spPr/>
        <p:txBody>
          <a:bodyPr/>
          <a:lstStyle/>
          <a:p>
            <a:endParaRPr lang="en-GB" dirty="0"/>
          </a:p>
          <a:p>
            <a:r>
              <a:rPr lang="en-GB" dirty="0"/>
              <a:t>This slide illustrates the key point about contemporary leadership theory and the relevance of emotional intelligence.  This is the same slide as you saw earlier – but now look at the number of words and phrases identified by the MSWs that are about interpersonal relationships (the ones in pink).  Any one of these demonstrates the importance of self-awareness, which is a key element of emotional intelligence.</a:t>
            </a:r>
          </a:p>
          <a:p>
            <a:endParaRPr lang="en-GB" dirty="0"/>
          </a:p>
        </p:txBody>
      </p:sp>
      <p:sp>
        <p:nvSpPr>
          <p:cNvPr id="4" name="Slide Number Placeholder 3">
            <a:extLst>
              <a:ext uri="{FF2B5EF4-FFF2-40B4-BE49-F238E27FC236}">
                <a16:creationId xmlns:a16="http://schemas.microsoft.com/office/drawing/2014/main" id="{751B4032-BE68-7D5E-4CB1-9612CAA840EB}"/>
              </a:ext>
            </a:extLst>
          </p:cNvPr>
          <p:cNvSpPr>
            <a:spLocks noGrp="1"/>
          </p:cNvSpPr>
          <p:nvPr>
            <p:ph type="sldNum" sz="quarter" idx="5"/>
          </p:nvPr>
        </p:nvSpPr>
        <p:spPr/>
        <p:txBody>
          <a:bodyPr/>
          <a:lstStyle/>
          <a:p>
            <a:fld id="{0A4D8CF5-520B-A74A-9A81-15E6777E4618}" type="slidenum">
              <a:rPr lang="en-US" smtClean="0"/>
              <a:t>8</a:t>
            </a:fld>
            <a:endParaRPr lang="en-US"/>
          </a:p>
        </p:txBody>
      </p:sp>
    </p:spTree>
    <p:extLst>
      <p:ext uri="{BB962C8B-B14F-4D97-AF65-F5344CB8AC3E}">
        <p14:creationId xmlns:p14="http://schemas.microsoft.com/office/powerpoint/2010/main" val="3455495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commitment to offering development opportunities to midwives and maternity support workers.</a:t>
            </a:r>
          </a:p>
          <a:p>
            <a:endParaRPr lang="en-GB" dirty="0"/>
          </a:p>
          <a:p>
            <a:r>
              <a:rPr lang="en-GB" dirty="0"/>
              <a:t>Key point is the bit in bold at the bottom – we’re echoing contemporary leadership theory within our leadership offer: leadership is everybody’s business.</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9</a:t>
            </a:fld>
            <a:endParaRPr lang="en-US"/>
          </a:p>
        </p:txBody>
      </p:sp>
    </p:spTree>
    <p:extLst>
      <p:ext uri="{BB962C8B-B14F-4D97-AF65-F5344CB8AC3E}">
        <p14:creationId xmlns:p14="http://schemas.microsoft.com/office/powerpoint/2010/main" val="1266745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9824B-C667-CEC3-E72D-26CD9DD835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851FE-1C0C-2C67-6907-266B7F322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8FF4B2-01BE-E140-AF27-A602FE8CB864}"/>
              </a:ext>
            </a:extLst>
          </p:cNvPr>
          <p:cNvSpPr>
            <a:spLocks noGrp="1"/>
          </p:cNvSpPr>
          <p:nvPr>
            <p:ph type="body" idx="1"/>
          </p:nvPr>
        </p:nvSpPr>
        <p:spPr/>
        <p:txBody>
          <a:bodyPr/>
          <a:lstStyle/>
          <a:p>
            <a:r>
              <a:rPr lang="en-GB" dirty="0"/>
              <a:t>So how does this relate to assertive communication?  Essentially, in order to hold leadership within ourselves and in our roles (wherever they happen to be in what is essentially a highly hierarchical organisation, despite what the NHS likes to say about taking a distributed, collaborative approach to leadership </a:t>
            </a:r>
            <a:r>
              <a:rPr lang="en-GB" dirty="0">
                <a:sym typeface="Wingdings" panose="05000000000000000000" pitchFamily="2" charset="2"/>
              </a:rPr>
              <a:t>) we need to be able to have challenging conversations.</a:t>
            </a:r>
          </a:p>
          <a:p>
            <a:endParaRPr lang="en-GB" dirty="0">
              <a:sym typeface="Wingdings" panose="05000000000000000000" pitchFamily="2" charset="2"/>
            </a:endParaRPr>
          </a:p>
          <a:p>
            <a:r>
              <a:rPr lang="en-GB" dirty="0">
                <a:sym typeface="Wingdings" panose="05000000000000000000" pitchFamily="2" charset="2"/>
              </a:rPr>
              <a:t>Introduce the section by saying that we’re going to unpick one of the key leadership qualities, which is about being able to communicate effectively.</a:t>
            </a:r>
            <a:endParaRPr lang="en-GB" dirty="0"/>
          </a:p>
          <a:p>
            <a:endParaRPr lang="en-GB" dirty="0"/>
          </a:p>
        </p:txBody>
      </p:sp>
      <p:sp>
        <p:nvSpPr>
          <p:cNvPr id="4" name="Slide Number Placeholder 3">
            <a:extLst>
              <a:ext uri="{FF2B5EF4-FFF2-40B4-BE49-F238E27FC236}">
                <a16:creationId xmlns:a16="http://schemas.microsoft.com/office/drawing/2014/main" id="{9EC45500-640F-1BB7-F080-93DC362B46C6}"/>
              </a:ext>
            </a:extLst>
          </p:cNvPr>
          <p:cNvSpPr>
            <a:spLocks noGrp="1"/>
          </p:cNvSpPr>
          <p:nvPr>
            <p:ph type="sldNum" sz="quarter" idx="5"/>
          </p:nvPr>
        </p:nvSpPr>
        <p:spPr/>
        <p:txBody>
          <a:bodyPr/>
          <a:lstStyle/>
          <a:p>
            <a:fld id="{0A4D8CF5-520B-A74A-9A81-15E6777E4618}" type="slidenum">
              <a:rPr lang="en-US" smtClean="0"/>
              <a:t>10</a:t>
            </a:fld>
            <a:endParaRPr lang="en-US"/>
          </a:p>
        </p:txBody>
      </p:sp>
    </p:spTree>
    <p:extLst>
      <p:ext uri="{BB962C8B-B14F-4D97-AF65-F5344CB8AC3E}">
        <p14:creationId xmlns:p14="http://schemas.microsoft.com/office/powerpoint/2010/main" val="3476534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DC725-B955-2491-ED63-D714E52862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D9E2C-B90E-BB5B-DF8A-47B75950F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D5C80-D1B7-3382-B5B2-360D27DB472B}"/>
              </a:ext>
            </a:extLst>
          </p:cNvPr>
          <p:cNvSpPr>
            <a:spLocks noGrp="1"/>
          </p:cNvSpPr>
          <p:nvPr>
            <p:ph type="body" idx="1"/>
          </p:nvPr>
        </p:nvSpPr>
        <p:spPr/>
        <p:txBody>
          <a:bodyPr/>
          <a:lstStyle/>
          <a:p>
            <a:r>
              <a:rPr lang="en-GB" dirty="0"/>
              <a:t>Let’s start with communication – it looks so simple, doesn’t it?  You communicate something, the other person receives it – job done!</a:t>
            </a:r>
          </a:p>
          <a:p>
            <a:endParaRPr lang="en-GB" dirty="0"/>
          </a:p>
          <a:p>
            <a:r>
              <a:rPr lang="en-GB" dirty="0"/>
              <a:t>However, as we’ve all experienced, that bit in the middle can be incredibly complex, and what you want to be understood by the recipient may well be lost somewhere in the translation.</a:t>
            </a:r>
          </a:p>
          <a:p>
            <a:endParaRPr lang="en-GB" dirty="0"/>
          </a:p>
          <a:p>
            <a:r>
              <a:rPr lang="en-GB" dirty="0"/>
              <a:t>See if you’ve got any stories to tell about times when communication has not worked well – either as the person giving out a message or as the recipient.</a:t>
            </a:r>
          </a:p>
          <a:p>
            <a:endParaRPr lang="en-GB" dirty="0"/>
          </a:p>
          <a:p>
            <a:r>
              <a:rPr lang="en-GB" dirty="0"/>
              <a:t>For example – my husband had to learn that humour in text messaging may be completely misinterpreted by the recipient… </a:t>
            </a:r>
            <a:r>
              <a:rPr lang="en-GB" dirty="0">
                <a:sym typeface="Wingdings" panose="05000000000000000000" pitchFamily="2" charset="2"/>
              </a:rPr>
              <a:t></a:t>
            </a:r>
          </a:p>
          <a:p>
            <a:endParaRPr lang="en-GB" dirty="0">
              <a:sym typeface="Wingdings" panose="05000000000000000000" pitchFamily="2" charset="2"/>
            </a:endParaRPr>
          </a:p>
          <a:p>
            <a:r>
              <a:rPr lang="en-GB" dirty="0">
                <a:sym typeface="Wingdings" panose="05000000000000000000" pitchFamily="2" charset="2"/>
              </a:rPr>
              <a:t>Consider such things as body language and other non-verbal communication.  All these things have an impact on how the bit in the middle of the picture happens.</a:t>
            </a:r>
            <a:endParaRPr lang="en-GB" dirty="0"/>
          </a:p>
          <a:p>
            <a:endParaRPr lang="en-GB" dirty="0"/>
          </a:p>
        </p:txBody>
      </p:sp>
      <p:sp>
        <p:nvSpPr>
          <p:cNvPr id="4" name="Slide Number Placeholder 3">
            <a:extLst>
              <a:ext uri="{FF2B5EF4-FFF2-40B4-BE49-F238E27FC236}">
                <a16:creationId xmlns:a16="http://schemas.microsoft.com/office/drawing/2014/main" id="{582FED93-8922-A11C-EDF0-C633B8AEC3A5}"/>
              </a:ext>
            </a:extLst>
          </p:cNvPr>
          <p:cNvSpPr>
            <a:spLocks noGrp="1"/>
          </p:cNvSpPr>
          <p:nvPr>
            <p:ph type="sldNum" sz="quarter" idx="5"/>
          </p:nvPr>
        </p:nvSpPr>
        <p:spPr/>
        <p:txBody>
          <a:bodyPr/>
          <a:lstStyle/>
          <a:p>
            <a:fld id="{0A4D8CF5-520B-A74A-9A81-15E6777E4618}" type="slidenum">
              <a:rPr lang="en-US" smtClean="0"/>
              <a:t>11</a:t>
            </a:fld>
            <a:endParaRPr lang="en-US"/>
          </a:p>
        </p:txBody>
      </p:sp>
    </p:spTree>
    <p:extLst>
      <p:ext uri="{BB962C8B-B14F-4D97-AF65-F5344CB8AC3E}">
        <p14:creationId xmlns:p14="http://schemas.microsoft.com/office/powerpoint/2010/main" val="4194112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Have a discussion about understanding and interpretations of the word ‘assertive’.  You might do this in small groups, depending on the dynamic in the room – sometimes small groups work better for discussing challenging things.</a:t>
            </a:r>
          </a:p>
          <a:p>
            <a:endParaRPr lang="en-GB" dirty="0"/>
          </a:p>
          <a:p>
            <a:r>
              <a:rPr lang="en-GB" dirty="0"/>
              <a:t>Consider also what assertive means to you – is it a comfortable word?</a:t>
            </a:r>
          </a:p>
          <a:p>
            <a:endParaRPr lang="en-GB" dirty="0"/>
          </a:p>
          <a:p>
            <a:r>
              <a:rPr lang="en-GB" dirty="0"/>
              <a:t>You might well get responses and stories that include words like bossy, tactless, rude… Or you might not!  Again, stories often work well in these discussions, if you have any to share about being/trying to be assertive, or times when you’ve been on the receiving end of other people’s assertiveness!</a:t>
            </a:r>
          </a:p>
          <a:p>
            <a:endParaRPr lang="en-GB" dirty="0"/>
          </a:p>
          <a:p>
            <a:r>
              <a:rPr lang="en-GB" dirty="0"/>
              <a:t>Explain that we’re going to unpick what assertive is and isn’t, and how it relates to effective communication.</a:t>
            </a:r>
          </a:p>
          <a:p>
            <a:endParaRPr lang="en-GB" dirty="0"/>
          </a:p>
          <a:p>
            <a:r>
              <a:rPr lang="en-GB" dirty="0"/>
              <a:t>If you’d like to explore assertiveness, here’s a useful link:</a:t>
            </a:r>
          </a:p>
          <a:p>
            <a:r>
              <a:rPr lang="en-GB" dirty="0">
                <a:hlinkClick r:id="rId3"/>
              </a:rPr>
              <a:t>https://www.skillsyouneed.com/ps/assertiveness.html</a:t>
            </a:r>
            <a:r>
              <a:rPr lang="en-GB" dirty="0"/>
              <a:t> </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12</a:t>
            </a:fld>
            <a:endParaRPr lang="en-US"/>
          </a:p>
        </p:txBody>
      </p:sp>
    </p:spTree>
    <p:extLst>
      <p:ext uri="{BB962C8B-B14F-4D97-AF65-F5344CB8AC3E}">
        <p14:creationId xmlns:p14="http://schemas.microsoft.com/office/powerpoint/2010/main" val="3272244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6CF2E-3427-8C64-E774-DCAB73A93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71A3DD-E2F5-9A6D-CAC2-D9630973D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0EF18-FFFC-B6B7-D9A4-617BB7F36C84}"/>
              </a:ext>
            </a:extLst>
          </p:cNvPr>
          <p:cNvSpPr>
            <a:spLocks noGrp="1"/>
          </p:cNvSpPr>
          <p:nvPr>
            <p:ph type="body" idx="1"/>
          </p:nvPr>
        </p:nvSpPr>
        <p:spPr/>
        <p:txBody>
          <a:bodyPr/>
          <a:lstStyle/>
          <a:p>
            <a:r>
              <a:rPr lang="en-GB" dirty="0"/>
              <a:t>This exercise is a talking point, just to get people thinking about what assertiveness looks like – and what other behaviours we might be prone to.</a:t>
            </a:r>
          </a:p>
          <a:p>
            <a:r>
              <a:rPr lang="en-GB" dirty="0"/>
              <a:t>Perhaps get a show of hands for each of the possible answers, and get some chat going about how people feel in situations like this.</a:t>
            </a:r>
          </a:p>
          <a:p>
            <a:endParaRPr lang="en-GB" dirty="0"/>
          </a:p>
          <a:p>
            <a:r>
              <a:rPr lang="en-GB" dirty="0"/>
              <a:t>If you’d like further examples to use for discussion, there are lots more here:</a:t>
            </a:r>
          </a:p>
          <a:p>
            <a:r>
              <a:rPr lang="en-GB" dirty="0">
                <a:hlinkClick r:id="rId3"/>
              </a:rPr>
              <a:t>www.janesunley.com/Assertiveness-Questionnaire</a:t>
            </a:r>
            <a:r>
              <a:rPr lang="en-GB" dirty="0"/>
              <a:t> </a:t>
            </a:r>
          </a:p>
          <a:p>
            <a:endParaRPr lang="en-GB" dirty="0"/>
          </a:p>
          <a:p>
            <a:r>
              <a:rPr lang="en-GB" dirty="0"/>
              <a:t>Answers:</a:t>
            </a:r>
          </a:p>
          <a:p>
            <a:r>
              <a:rPr lang="en-GB" dirty="0"/>
              <a:t>A is passive</a:t>
            </a:r>
          </a:p>
          <a:p>
            <a:r>
              <a:rPr lang="en-GB" dirty="0"/>
              <a:t>B is aggressive</a:t>
            </a:r>
          </a:p>
          <a:p>
            <a:r>
              <a:rPr lang="en-GB" dirty="0"/>
              <a:t>C is assertive</a:t>
            </a:r>
          </a:p>
          <a:p>
            <a:r>
              <a:rPr lang="en-GB" dirty="0"/>
              <a:t>D is passive-aggressive</a:t>
            </a:r>
          </a:p>
          <a:p>
            <a:r>
              <a:rPr lang="en-GB" dirty="0"/>
              <a:t>The next few slides go into more details…</a:t>
            </a:r>
          </a:p>
          <a:p>
            <a:endParaRPr lang="en-GB" dirty="0"/>
          </a:p>
        </p:txBody>
      </p:sp>
      <p:sp>
        <p:nvSpPr>
          <p:cNvPr id="4" name="Slide Number Placeholder 3">
            <a:extLst>
              <a:ext uri="{FF2B5EF4-FFF2-40B4-BE49-F238E27FC236}">
                <a16:creationId xmlns:a16="http://schemas.microsoft.com/office/drawing/2014/main" id="{381E7872-931A-279F-E646-2C0A6C65A8AB}"/>
              </a:ext>
            </a:extLst>
          </p:cNvPr>
          <p:cNvSpPr>
            <a:spLocks noGrp="1"/>
          </p:cNvSpPr>
          <p:nvPr>
            <p:ph type="sldNum" sz="quarter" idx="5"/>
          </p:nvPr>
        </p:nvSpPr>
        <p:spPr/>
        <p:txBody>
          <a:bodyPr/>
          <a:lstStyle/>
          <a:p>
            <a:fld id="{0A4D8CF5-520B-A74A-9A81-15E6777E4618}" type="slidenum">
              <a:rPr lang="en-US" smtClean="0"/>
              <a:t>13</a:t>
            </a:fld>
            <a:endParaRPr lang="en-US"/>
          </a:p>
        </p:txBody>
      </p:sp>
    </p:spTree>
    <p:extLst>
      <p:ext uri="{BB962C8B-B14F-4D97-AF65-F5344CB8AC3E}">
        <p14:creationId xmlns:p14="http://schemas.microsoft.com/office/powerpoint/2010/main" val="3039271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F3899-7430-AF9A-F59E-95948D5CB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AF19F-C20B-9F84-7FDA-AD0D8F2A82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3D61A-BAB1-E9FF-F9B0-B28B01CF62F2}"/>
              </a:ext>
            </a:extLst>
          </p:cNvPr>
          <p:cNvSpPr>
            <a:spLocks noGrp="1"/>
          </p:cNvSpPr>
          <p:nvPr>
            <p:ph type="body" idx="1"/>
          </p:nvPr>
        </p:nvSpPr>
        <p:spPr/>
        <p:txBody>
          <a:bodyPr/>
          <a:lstStyle/>
          <a:p>
            <a:endParaRPr lang="en-GB" dirty="0"/>
          </a:p>
          <a:p>
            <a:r>
              <a:rPr lang="en-GB" dirty="0"/>
              <a:t>Ways to deal with our own and others’ behaviours.  It’s all about self-reflection and self-awareness – you can relate this back to what we were discussing earlier on the subject of emotional intelligence and leadership.</a:t>
            </a:r>
          </a:p>
          <a:p>
            <a:endParaRPr lang="en-GB" dirty="0"/>
          </a:p>
          <a:p>
            <a:r>
              <a:rPr lang="en-GB" dirty="0"/>
              <a:t>Stories work really well on this slide – particularly the box about passive-aggression!</a:t>
            </a:r>
          </a:p>
          <a:p>
            <a:endParaRPr lang="en-GB" dirty="0"/>
          </a:p>
        </p:txBody>
      </p:sp>
      <p:sp>
        <p:nvSpPr>
          <p:cNvPr id="4" name="Slide Number Placeholder 3">
            <a:extLst>
              <a:ext uri="{FF2B5EF4-FFF2-40B4-BE49-F238E27FC236}">
                <a16:creationId xmlns:a16="http://schemas.microsoft.com/office/drawing/2014/main" id="{D01CEA0C-80B1-FE67-4A49-6254D005F323}"/>
              </a:ext>
            </a:extLst>
          </p:cNvPr>
          <p:cNvSpPr>
            <a:spLocks noGrp="1"/>
          </p:cNvSpPr>
          <p:nvPr>
            <p:ph type="sldNum" sz="quarter" idx="5"/>
          </p:nvPr>
        </p:nvSpPr>
        <p:spPr/>
        <p:txBody>
          <a:bodyPr/>
          <a:lstStyle/>
          <a:p>
            <a:fld id="{0A4D8CF5-520B-A74A-9A81-15E6777E4618}" type="slidenum">
              <a:rPr lang="en-US" smtClean="0"/>
              <a:t>14</a:t>
            </a:fld>
            <a:endParaRPr lang="en-US"/>
          </a:p>
        </p:txBody>
      </p:sp>
    </p:spTree>
    <p:extLst>
      <p:ext uri="{BB962C8B-B14F-4D97-AF65-F5344CB8AC3E}">
        <p14:creationId xmlns:p14="http://schemas.microsoft.com/office/powerpoint/2010/main" val="2075203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D546-1D0B-F3C7-08A8-C39AF7825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E8630-9A96-4E5C-4788-561366087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45C8D9-7AF5-4C35-C62D-D25955132832}"/>
              </a:ext>
            </a:extLst>
          </p:cNvPr>
          <p:cNvSpPr>
            <a:spLocks noGrp="1"/>
          </p:cNvSpPr>
          <p:nvPr>
            <p:ph type="body" idx="1"/>
          </p:nvPr>
        </p:nvSpPr>
        <p:spPr/>
        <p:txBody>
          <a:bodyPr/>
          <a:lstStyle/>
          <a:p>
            <a:endParaRPr lang="en-GB" dirty="0"/>
          </a:p>
          <a:p>
            <a:r>
              <a:rPr lang="en-GB" dirty="0"/>
              <a:t>Just to contrast assertiveness with the other three behaviours.  Again, you can see the link with contemporary leadership and emotional intelligence, given the emphasis on considering self and others.</a:t>
            </a:r>
          </a:p>
          <a:p>
            <a:endParaRPr lang="en-GB" dirty="0"/>
          </a:p>
          <a:p>
            <a:r>
              <a:rPr lang="en-GB" dirty="0"/>
              <a:t>Here’s a link to more on assertiveness in leadership:</a:t>
            </a:r>
          </a:p>
          <a:p>
            <a:r>
              <a:rPr lang="en-GB" dirty="0">
                <a:hlinkClick r:id="rId3"/>
              </a:rPr>
              <a:t>www.leadershipexpert.co.uk/importance-assertive-leadership.html</a:t>
            </a:r>
            <a:r>
              <a:rPr lang="en-GB" dirty="0"/>
              <a:t> </a:t>
            </a:r>
          </a:p>
          <a:p>
            <a:endParaRPr lang="en-GB" dirty="0"/>
          </a:p>
          <a:p>
            <a:r>
              <a:rPr lang="en-GB" dirty="0"/>
              <a:t>The Venn diagram is a useful summarising tool.</a:t>
            </a:r>
          </a:p>
          <a:p>
            <a:endParaRPr lang="en-GB" dirty="0"/>
          </a:p>
        </p:txBody>
      </p:sp>
      <p:sp>
        <p:nvSpPr>
          <p:cNvPr id="4" name="Slide Number Placeholder 3">
            <a:extLst>
              <a:ext uri="{FF2B5EF4-FFF2-40B4-BE49-F238E27FC236}">
                <a16:creationId xmlns:a16="http://schemas.microsoft.com/office/drawing/2014/main" id="{0F9E20B0-C343-DAF6-F039-C7EC52DBD7A3}"/>
              </a:ext>
            </a:extLst>
          </p:cNvPr>
          <p:cNvSpPr>
            <a:spLocks noGrp="1"/>
          </p:cNvSpPr>
          <p:nvPr>
            <p:ph type="sldNum" sz="quarter" idx="5"/>
          </p:nvPr>
        </p:nvSpPr>
        <p:spPr/>
        <p:txBody>
          <a:bodyPr/>
          <a:lstStyle/>
          <a:p>
            <a:fld id="{0A4D8CF5-520B-A74A-9A81-15E6777E4618}" type="slidenum">
              <a:rPr lang="en-US" smtClean="0"/>
              <a:t>15</a:t>
            </a:fld>
            <a:endParaRPr lang="en-US"/>
          </a:p>
        </p:txBody>
      </p:sp>
    </p:spTree>
    <p:extLst>
      <p:ext uri="{BB962C8B-B14F-4D97-AF65-F5344CB8AC3E}">
        <p14:creationId xmlns:p14="http://schemas.microsoft.com/office/powerpoint/2010/main" val="3385124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This just offers a reminder of what assertiveness is not.  It will probably be useful to link this back to the original discussion about what people think assertiveness is – and unpick things they’ve experienced that turn out to be e.g. aggressiveness.  It’s also a good way to dispel some of the fears people may have about appearing assertive.</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16</a:t>
            </a:fld>
            <a:endParaRPr lang="en-US"/>
          </a:p>
        </p:txBody>
      </p:sp>
    </p:spTree>
    <p:extLst>
      <p:ext uri="{BB962C8B-B14F-4D97-AF65-F5344CB8AC3E}">
        <p14:creationId xmlns:p14="http://schemas.microsoft.com/office/powerpoint/2010/main" val="3586209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F1A0F-441E-8E88-BAAB-6B2A21BBF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542AE-D28C-8014-19F7-374B1BC00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F3E0FC-E4DC-6CE5-80BF-61298919E56B}"/>
              </a:ext>
            </a:extLst>
          </p:cNvPr>
          <p:cNvSpPr>
            <a:spLocks noGrp="1"/>
          </p:cNvSpPr>
          <p:nvPr>
            <p:ph type="body" idx="1"/>
          </p:nvPr>
        </p:nvSpPr>
        <p:spPr/>
        <p:txBody>
          <a:bodyPr/>
          <a:lstStyle/>
          <a:p>
            <a:r>
              <a:rPr lang="en-GB" dirty="0"/>
              <a:t>Link this back to emotional intelligence, and also the slide with the little clouds, in which MSWs described leadership behaviours they’ve seen (and understand within themselves).</a:t>
            </a:r>
          </a:p>
          <a:p>
            <a:endParaRPr lang="en-GB" dirty="0"/>
          </a:p>
          <a:p>
            <a:r>
              <a:rPr lang="en-GB" dirty="0"/>
              <a:t>The last bullet point also links back to the slide on communication – see how self-awareness helps us to behave assertively.</a:t>
            </a:r>
          </a:p>
          <a:p>
            <a:endParaRPr lang="en-GB" dirty="0"/>
          </a:p>
          <a:p>
            <a:r>
              <a:rPr lang="en-GB" dirty="0"/>
              <a:t>All of this plays into the RCM message that leadership is not about hierarchies – rather, it’s about learning and owning positive behaviours and mindsets.</a:t>
            </a:r>
          </a:p>
          <a:p>
            <a:endParaRPr lang="en-GB" dirty="0"/>
          </a:p>
        </p:txBody>
      </p:sp>
      <p:sp>
        <p:nvSpPr>
          <p:cNvPr id="4" name="Slide Number Placeholder 3">
            <a:extLst>
              <a:ext uri="{FF2B5EF4-FFF2-40B4-BE49-F238E27FC236}">
                <a16:creationId xmlns:a16="http://schemas.microsoft.com/office/drawing/2014/main" id="{C782E1F6-31E7-7D87-A50B-9CC11C5F9E7F}"/>
              </a:ext>
            </a:extLst>
          </p:cNvPr>
          <p:cNvSpPr>
            <a:spLocks noGrp="1"/>
          </p:cNvSpPr>
          <p:nvPr>
            <p:ph type="sldNum" sz="quarter" idx="5"/>
          </p:nvPr>
        </p:nvSpPr>
        <p:spPr/>
        <p:txBody>
          <a:bodyPr/>
          <a:lstStyle/>
          <a:p>
            <a:fld id="{0A4D8CF5-520B-A74A-9A81-15E6777E4618}" type="slidenum">
              <a:rPr lang="en-US" smtClean="0"/>
              <a:t>17</a:t>
            </a:fld>
            <a:endParaRPr lang="en-US"/>
          </a:p>
        </p:txBody>
      </p:sp>
    </p:spTree>
    <p:extLst>
      <p:ext uri="{BB962C8B-B14F-4D97-AF65-F5344CB8AC3E}">
        <p14:creationId xmlns:p14="http://schemas.microsoft.com/office/powerpoint/2010/main" val="1439840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2C50D-B4FD-E53E-E613-33F20A544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C737F-4F25-94F2-4B3A-AF3C3EDAD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3A8D3A-D689-2125-F438-C283BB5390D7}"/>
              </a:ext>
            </a:extLst>
          </p:cNvPr>
          <p:cNvSpPr>
            <a:spLocks noGrp="1"/>
          </p:cNvSpPr>
          <p:nvPr>
            <p:ph type="body" idx="1"/>
          </p:nvPr>
        </p:nvSpPr>
        <p:spPr/>
        <p:txBody>
          <a:bodyPr/>
          <a:lstStyle/>
          <a:p>
            <a:r>
              <a:rPr lang="en-GB" dirty="0"/>
              <a:t>To contextualise the discussions, it would be good at this point to summarise what assertive communication might look like in the MSW role.  I’m sure attendees will have examples of challenges associated with using assertive communication as an MSW.</a:t>
            </a:r>
          </a:p>
          <a:p>
            <a:endParaRPr lang="en-GB" dirty="0"/>
          </a:p>
          <a:p>
            <a:r>
              <a:rPr lang="en-GB" dirty="0"/>
              <a:t>If you get some good stories, it will be useful to refer back to these in the final few slides, which consider strategies and tools to help MSWs use assertiveness in communication. </a:t>
            </a:r>
          </a:p>
          <a:p>
            <a:endParaRPr lang="en-GB" dirty="0"/>
          </a:p>
        </p:txBody>
      </p:sp>
      <p:sp>
        <p:nvSpPr>
          <p:cNvPr id="4" name="Slide Number Placeholder 3">
            <a:extLst>
              <a:ext uri="{FF2B5EF4-FFF2-40B4-BE49-F238E27FC236}">
                <a16:creationId xmlns:a16="http://schemas.microsoft.com/office/drawing/2014/main" id="{1B7B8FBB-3F0C-401A-C931-C97C5D17DE2F}"/>
              </a:ext>
            </a:extLst>
          </p:cNvPr>
          <p:cNvSpPr>
            <a:spLocks noGrp="1"/>
          </p:cNvSpPr>
          <p:nvPr>
            <p:ph type="sldNum" sz="quarter" idx="5"/>
          </p:nvPr>
        </p:nvSpPr>
        <p:spPr/>
        <p:txBody>
          <a:bodyPr/>
          <a:lstStyle/>
          <a:p>
            <a:fld id="{0A4D8CF5-520B-A74A-9A81-15E6777E4618}" type="slidenum">
              <a:rPr lang="en-US" smtClean="0"/>
              <a:t>18</a:t>
            </a:fld>
            <a:endParaRPr lang="en-US"/>
          </a:p>
        </p:txBody>
      </p:sp>
    </p:spTree>
    <p:extLst>
      <p:ext uri="{BB962C8B-B14F-4D97-AF65-F5344CB8AC3E}">
        <p14:creationId xmlns:p14="http://schemas.microsoft.com/office/powerpoint/2010/main" val="873417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B8915-90BC-0D93-66B5-FAC897E80E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5F8FA-184F-1B9A-98D2-20076FB65F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5840A-958B-8C33-2186-E25954DE498E}"/>
              </a:ext>
            </a:extLst>
          </p:cNvPr>
          <p:cNvSpPr>
            <a:spLocks noGrp="1"/>
          </p:cNvSpPr>
          <p:nvPr>
            <p:ph type="body" idx="1"/>
          </p:nvPr>
        </p:nvSpPr>
        <p:spPr/>
        <p:txBody>
          <a:bodyPr/>
          <a:lstStyle/>
          <a:p>
            <a:endParaRPr lang="en-GB" dirty="0"/>
          </a:p>
          <a:p>
            <a:r>
              <a:rPr lang="en-GB" dirty="0"/>
              <a:t>The image is to depict the need to balance own and others’ needs when communicating assertively.</a:t>
            </a:r>
          </a:p>
          <a:p>
            <a:endParaRPr lang="en-GB" dirty="0"/>
          </a:p>
          <a:p>
            <a:r>
              <a:rPr lang="en-GB" dirty="0"/>
              <a:t>I really like this text box, because it talks about changing our own mindset as a first step.  Valuing ourselves might link back nicely to discussions and stories from practice (the previous slide) – and also to that contemporary idea of leadership as something that happens within ourselves.  If we begin at a place of valuing ourselves, we have a better chance of communicating with confidence.</a:t>
            </a:r>
          </a:p>
          <a:p>
            <a:endParaRPr lang="en-GB" dirty="0"/>
          </a:p>
          <a:p>
            <a:r>
              <a:rPr lang="en-GB" dirty="0"/>
              <a:t>Relate this also to emotional intelligence – this is how we prevent assertiveness from slipping into aggression, because we’re thinking about our own needs alongside those of the people we’re communicating with.</a:t>
            </a:r>
          </a:p>
          <a:p>
            <a:endParaRPr lang="en-GB" dirty="0"/>
          </a:p>
        </p:txBody>
      </p:sp>
      <p:sp>
        <p:nvSpPr>
          <p:cNvPr id="4" name="Slide Number Placeholder 3">
            <a:extLst>
              <a:ext uri="{FF2B5EF4-FFF2-40B4-BE49-F238E27FC236}">
                <a16:creationId xmlns:a16="http://schemas.microsoft.com/office/drawing/2014/main" id="{2E7254C8-A851-D34E-A4C0-1159218D7255}"/>
              </a:ext>
            </a:extLst>
          </p:cNvPr>
          <p:cNvSpPr>
            <a:spLocks noGrp="1"/>
          </p:cNvSpPr>
          <p:nvPr>
            <p:ph type="sldNum" sz="quarter" idx="5"/>
          </p:nvPr>
        </p:nvSpPr>
        <p:spPr/>
        <p:txBody>
          <a:bodyPr/>
          <a:lstStyle/>
          <a:p>
            <a:fld id="{0A4D8CF5-520B-A74A-9A81-15E6777E4618}" type="slidenum">
              <a:rPr lang="en-US" smtClean="0"/>
              <a:t>19</a:t>
            </a:fld>
            <a:endParaRPr lang="en-US"/>
          </a:p>
        </p:txBody>
      </p:sp>
    </p:spTree>
    <p:extLst>
      <p:ext uri="{BB962C8B-B14F-4D97-AF65-F5344CB8AC3E}">
        <p14:creationId xmlns:p14="http://schemas.microsoft.com/office/powerpoint/2010/main" val="311779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CDED1-CB2D-2347-0A83-74FA89ABC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7292A-DEF0-1674-FF76-5C483A9C76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2532CB-E796-ADC5-F0D2-7B89AE10CB95}"/>
              </a:ext>
            </a:extLst>
          </p:cNvPr>
          <p:cNvSpPr>
            <a:spLocks noGrp="1"/>
          </p:cNvSpPr>
          <p:nvPr>
            <p:ph type="body" idx="1"/>
          </p:nvPr>
        </p:nvSpPr>
        <p:spPr/>
        <p:txBody>
          <a:bodyPr/>
          <a:lstStyle/>
          <a:p>
            <a:r>
              <a:rPr lang="en-GB" dirty="0"/>
              <a:t>This is a process through which MSWs might try out assertive communication.  There probably won’t be time to do much in the session, but you could relate the process back to stories they’ve told from the workplace.</a:t>
            </a:r>
          </a:p>
          <a:p>
            <a:endParaRPr lang="en-GB" dirty="0"/>
          </a:p>
          <a:p>
            <a:r>
              <a:rPr lang="en-GB" dirty="0"/>
              <a:t>The steps:</a:t>
            </a:r>
          </a:p>
          <a:p>
            <a:r>
              <a:rPr lang="en-GB" dirty="0"/>
              <a:t>Engaging empathically – reading the other person.  If you know them well, you’ll have an idea of how to get them onside from the outset.  For example, are they the kind of person who likes a bit of chat before getting down to business?  Or would they prefer to just get on with it?  Starting from a place of ‘what we share’ is often useful.</a:t>
            </a:r>
          </a:p>
          <a:p>
            <a:r>
              <a:rPr lang="en-GB" dirty="0"/>
              <a:t>Listening first – this is a really good way of not getting caught on the back foot.  If you start by putting your own point first, you risk sounding aggressive, and also not knowing what’s going to come back at you.  By listening first, the other person feels heard from the outset.</a:t>
            </a:r>
          </a:p>
          <a:p>
            <a:r>
              <a:rPr lang="en-GB" dirty="0"/>
              <a:t>Step three is made easier by the fact that you’ve listened to the other person, so you can reflect their points/concerns in your own communication.  Clarity is everything, so make sure you’ve spent time considering your argument.</a:t>
            </a:r>
          </a:p>
          <a:p>
            <a:r>
              <a:rPr lang="en-GB" dirty="0"/>
              <a:t>Given that both points of view should have been aired, there should be more hope of a rational conversation – because everything’s already in the open.</a:t>
            </a:r>
          </a:p>
          <a:p>
            <a:endParaRPr lang="en-GB" dirty="0"/>
          </a:p>
        </p:txBody>
      </p:sp>
      <p:sp>
        <p:nvSpPr>
          <p:cNvPr id="4" name="Slide Number Placeholder 3">
            <a:extLst>
              <a:ext uri="{FF2B5EF4-FFF2-40B4-BE49-F238E27FC236}">
                <a16:creationId xmlns:a16="http://schemas.microsoft.com/office/drawing/2014/main" id="{014FFF7C-0C4A-86E8-6194-45F701B05455}"/>
              </a:ext>
            </a:extLst>
          </p:cNvPr>
          <p:cNvSpPr>
            <a:spLocks noGrp="1"/>
          </p:cNvSpPr>
          <p:nvPr>
            <p:ph type="sldNum" sz="quarter" idx="5"/>
          </p:nvPr>
        </p:nvSpPr>
        <p:spPr/>
        <p:txBody>
          <a:bodyPr/>
          <a:lstStyle/>
          <a:p>
            <a:fld id="{0A4D8CF5-520B-A74A-9A81-15E6777E4618}" type="slidenum">
              <a:rPr lang="en-US" smtClean="0"/>
              <a:t>20</a:t>
            </a:fld>
            <a:endParaRPr lang="en-US"/>
          </a:p>
        </p:txBody>
      </p:sp>
    </p:spTree>
    <p:extLst>
      <p:ext uri="{BB962C8B-B14F-4D97-AF65-F5344CB8AC3E}">
        <p14:creationId xmlns:p14="http://schemas.microsoft.com/office/powerpoint/2010/main" val="3098219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1BF80-94E5-4C79-B898-65F1EF8A3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A4AF9-63AE-06C6-F7EA-2BA573EDC8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F19CD-3E42-2D4E-1ABD-00DD96DA5D03}"/>
              </a:ext>
            </a:extLst>
          </p:cNvPr>
          <p:cNvSpPr>
            <a:spLocks noGrp="1"/>
          </p:cNvSpPr>
          <p:nvPr>
            <p:ph type="body" idx="1"/>
          </p:nvPr>
        </p:nvSpPr>
        <p:spPr/>
        <p:txBody>
          <a:bodyPr/>
          <a:lstStyle/>
          <a:p>
            <a:r>
              <a:rPr lang="en-GB" dirty="0"/>
              <a:t>If we’re going to be thinking about using assertive communication in the workplace (or in fact in others areas of our lives), then we can apply this learning process.</a:t>
            </a:r>
          </a:p>
          <a:p>
            <a:endParaRPr lang="en-GB" dirty="0"/>
          </a:p>
          <a:p>
            <a:r>
              <a:rPr lang="en-GB" dirty="0"/>
              <a:t>We begin with unconscious incompetence (we don’t know what we don’t know) and work round the cycle.  You’ll notice it doesn’t end with unconscious competence, but instead the cycle begins again.  That’s an acknowledgement that even when we think we know how to do something, it’s always worth reflecting that we might need to reconsider our own understanding at times.</a:t>
            </a:r>
          </a:p>
          <a:p>
            <a:endParaRPr lang="en-GB" dirty="0"/>
          </a:p>
          <a:p>
            <a:r>
              <a:rPr lang="en-GB" dirty="0"/>
              <a:t>This slide is a nice way to support attendees in moving forward and trying out assertive communication – it acknowledges that the learning process can be tough, but that it’s generally worthwhile and results in new levels of competence and confidence.</a:t>
            </a:r>
          </a:p>
          <a:p>
            <a:endParaRPr lang="en-GB" dirty="0"/>
          </a:p>
        </p:txBody>
      </p:sp>
      <p:sp>
        <p:nvSpPr>
          <p:cNvPr id="4" name="Slide Number Placeholder 3">
            <a:extLst>
              <a:ext uri="{FF2B5EF4-FFF2-40B4-BE49-F238E27FC236}">
                <a16:creationId xmlns:a16="http://schemas.microsoft.com/office/drawing/2014/main" id="{CED776D7-8ECB-3EC0-DFBF-7A9B458909D9}"/>
              </a:ext>
            </a:extLst>
          </p:cNvPr>
          <p:cNvSpPr>
            <a:spLocks noGrp="1"/>
          </p:cNvSpPr>
          <p:nvPr>
            <p:ph type="sldNum" sz="quarter" idx="5"/>
          </p:nvPr>
        </p:nvSpPr>
        <p:spPr/>
        <p:txBody>
          <a:bodyPr/>
          <a:lstStyle/>
          <a:p>
            <a:fld id="{0A4D8CF5-520B-A74A-9A81-15E6777E4618}" type="slidenum">
              <a:rPr lang="en-US" smtClean="0"/>
              <a:t>21</a:t>
            </a:fld>
            <a:endParaRPr lang="en-US"/>
          </a:p>
        </p:txBody>
      </p:sp>
    </p:spTree>
    <p:extLst>
      <p:ext uri="{BB962C8B-B14F-4D97-AF65-F5344CB8AC3E}">
        <p14:creationId xmlns:p14="http://schemas.microsoft.com/office/powerpoint/2010/main" val="1344778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emf"/><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jpe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9.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3.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D8405B-1707-E59C-0F2C-E9CD3E60323C}"/>
              </a:ext>
            </a:extLst>
          </p:cNvPr>
          <p:cNvPicPr>
            <a:picLocks noChangeAspect="1"/>
          </p:cNvPicPr>
          <p:nvPr userDrawn="1"/>
        </p:nvPicPr>
        <p:blipFill>
          <a:blip r:embed="rId3"/>
          <a:srcRect/>
          <a:stretch/>
        </p:blipFill>
        <p:spPr>
          <a:xfrm>
            <a:off x="4641850" y="0"/>
            <a:ext cx="7550150" cy="6858000"/>
          </a:xfrm>
          <a:prstGeom prst="rect">
            <a:avLst/>
          </a:prstGeom>
        </p:spPr>
      </p:pic>
      <p:pic>
        <p:nvPicPr>
          <p:cNvPr id="4" name="Picture 1">
            <a:extLst>
              <a:ext uri="{FF2B5EF4-FFF2-40B4-BE49-F238E27FC236}">
                <a16:creationId xmlns:a16="http://schemas.microsoft.com/office/drawing/2014/main" id="{E02BC3B6-40A4-9823-32AF-42E3672D4B3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25500" y="723900"/>
            <a:ext cx="1397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5500" y="2903696"/>
            <a:ext cx="10068560" cy="1356043"/>
          </a:xfrm>
        </p:spPr>
        <p:txBody>
          <a:bodyPr anchor="t"/>
          <a:lstStyle>
            <a:lvl1pPr algn="l">
              <a:defRPr sz="6000"/>
            </a:lvl1pPr>
          </a:lstStyle>
          <a:p>
            <a:r>
              <a:rPr lang="en-GB"/>
              <a:t>Click to edit Master title</a:t>
            </a:r>
            <a:endParaRPr lang="en-US"/>
          </a:p>
        </p:txBody>
      </p:sp>
      <p:sp>
        <p:nvSpPr>
          <p:cNvPr id="3" name="Subtitle 2"/>
          <p:cNvSpPr>
            <a:spLocks noGrp="1"/>
          </p:cNvSpPr>
          <p:nvPr>
            <p:ph type="subTitle" idx="1"/>
          </p:nvPr>
        </p:nvSpPr>
        <p:spPr>
          <a:xfrm>
            <a:off x="825500" y="4554695"/>
            <a:ext cx="9144000" cy="104346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41949568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D8405B-1707-E59C-0F2C-E9CD3E60323C}"/>
              </a:ext>
            </a:extLst>
          </p:cNvPr>
          <p:cNvPicPr>
            <a:picLocks noChangeAspect="1"/>
          </p:cNvPicPr>
          <p:nvPr userDrawn="1"/>
        </p:nvPicPr>
        <p:blipFill>
          <a:blip r:embed="rId3"/>
          <a:srcRect/>
          <a:stretch/>
        </p:blipFill>
        <p:spPr>
          <a:xfrm>
            <a:off x="4641850" y="28599"/>
            <a:ext cx="7550150" cy="6800802"/>
          </a:xfrm>
          <a:prstGeom prst="rect">
            <a:avLst/>
          </a:prstGeom>
        </p:spPr>
      </p:pic>
      <p:pic>
        <p:nvPicPr>
          <p:cNvPr id="4" name="Picture 1">
            <a:extLst>
              <a:ext uri="{FF2B5EF4-FFF2-40B4-BE49-F238E27FC236}">
                <a16:creationId xmlns:a16="http://schemas.microsoft.com/office/drawing/2014/main" id="{E02BC3B6-40A4-9823-32AF-42E3672D4B3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25500" y="723900"/>
            <a:ext cx="1397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5500" y="2903696"/>
            <a:ext cx="10068560" cy="1356043"/>
          </a:xfrm>
        </p:spPr>
        <p:txBody>
          <a:bodyPr anchor="t"/>
          <a:lstStyle>
            <a:lvl1pPr algn="l">
              <a:defRPr sz="6000"/>
            </a:lvl1pPr>
          </a:lstStyle>
          <a:p>
            <a:r>
              <a:rPr lang="en-GB"/>
              <a:t>Click to edit Master title</a:t>
            </a:r>
            <a:endParaRPr lang="en-US"/>
          </a:p>
        </p:txBody>
      </p:sp>
      <p:sp>
        <p:nvSpPr>
          <p:cNvPr id="3" name="Subtitle 2"/>
          <p:cNvSpPr>
            <a:spLocks noGrp="1"/>
          </p:cNvSpPr>
          <p:nvPr>
            <p:ph type="subTitle" idx="1"/>
          </p:nvPr>
        </p:nvSpPr>
        <p:spPr>
          <a:xfrm>
            <a:off x="825500" y="4554695"/>
            <a:ext cx="9144000" cy="104346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38107777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6" name="Picture 5" descr="A blue and orange rectangles&#10;&#10;AI-generated content may be incorrect.">
            <a:extLst>
              <a:ext uri="{FF2B5EF4-FFF2-40B4-BE49-F238E27FC236}">
                <a16:creationId xmlns:a16="http://schemas.microsoft.com/office/drawing/2014/main" id="{D42E673B-0706-7480-29CF-7DA31EC629D9}"/>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Title 1"/>
          <p:cNvSpPr>
            <a:spLocks noGrp="1"/>
          </p:cNvSpPr>
          <p:nvPr>
            <p:ph type="ctrTitle"/>
          </p:nvPr>
        </p:nvSpPr>
        <p:spPr>
          <a:xfrm>
            <a:off x="4444408" y="2903697"/>
            <a:ext cx="6826104" cy="1043466"/>
          </a:xfrm>
        </p:spPr>
        <p:txBody>
          <a:bodyPr anchor="t"/>
          <a:lstStyle>
            <a:lvl1pPr algn="l">
              <a:defRPr sz="4500"/>
            </a:lvl1pPr>
          </a:lstStyle>
          <a:p>
            <a:r>
              <a:rPr lang="en-GB"/>
              <a:t>Click to edit Master title</a:t>
            </a:r>
            <a:endParaRPr lang="en-US"/>
          </a:p>
        </p:txBody>
      </p:sp>
      <p:sp>
        <p:nvSpPr>
          <p:cNvPr id="3" name="Subtitle 2"/>
          <p:cNvSpPr>
            <a:spLocks noGrp="1"/>
          </p:cNvSpPr>
          <p:nvPr>
            <p:ph type="subTitle" idx="1"/>
          </p:nvPr>
        </p:nvSpPr>
        <p:spPr>
          <a:xfrm>
            <a:off x="4444408" y="3947163"/>
            <a:ext cx="5525092" cy="63547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95207085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2E673B-0706-7480-29CF-7DA31EC629D9}"/>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1"/>
          <p:cNvSpPr>
            <a:spLocks noGrp="1"/>
          </p:cNvSpPr>
          <p:nvPr>
            <p:ph type="ctrTitle"/>
          </p:nvPr>
        </p:nvSpPr>
        <p:spPr>
          <a:xfrm>
            <a:off x="4444408" y="2903697"/>
            <a:ext cx="6826104" cy="1043466"/>
          </a:xfrm>
        </p:spPr>
        <p:txBody>
          <a:bodyPr anchor="t"/>
          <a:lstStyle>
            <a:lvl1pPr algn="l">
              <a:defRPr sz="4500"/>
            </a:lvl1pPr>
          </a:lstStyle>
          <a:p>
            <a:r>
              <a:rPr lang="en-GB"/>
              <a:t>Click to edit Master title</a:t>
            </a:r>
            <a:endParaRPr lang="en-US"/>
          </a:p>
        </p:txBody>
      </p:sp>
      <p:sp>
        <p:nvSpPr>
          <p:cNvPr id="3" name="Subtitle 2"/>
          <p:cNvSpPr>
            <a:spLocks noGrp="1"/>
          </p:cNvSpPr>
          <p:nvPr>
            <p:ph type="subTitle" idx="1"/>
          </p:nvPr>
        </p:nvSpPr>
        <p:spPr>
          <a:xfrm>
            <a:off x="4444408" y="3947163"/>
            <a:ext cx="5525092" cy="63547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41586976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2E673B-0706-7480-29CF-7DA31EC629D9}"/>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1"/>
          <p:cNvSpPr>
            <a:spLocks noGrp="1"/>
          </p:cNvSpPr>
          <p:nvPr>
            <p:ph type="ctrTitle"/>
          </p:nvPr>
        </p:nvSpPr>
        <p:spPr>
          <a:xfrm>
            <a:off x="903766" y="883511"/>
            <a:ext cx="6826104" cy="1043466"/>
          </a:xfrm>
        </p:spPr>
        <p:txBody>
          <a:bodyPr anchor="t"/>
          <a:lstStyle>
            <a:lvl1pPr algn="l">
              <a:defRPr sz="4500"/>
            </a:lvl1pPr>
          </a:lstStyle>
          <a:p>
            <a:r>
              <a:rPr lang="en-GB"/>
              <a:t>Click to edit Master title</a:t>
            </a:r>
            <a:endParaRPr lang="en-US"/>
          </a:p>
        </p:txBody>
      </p:sp>
      <p:sp>
        <p:nvSpPr>
          <p:cNvPr id="3" name="Subtitle 2"/>
          <p:cNvSpPr>
            <a:spLocks noGrp="1"/>
          </p:cNvSpPr>
          <p:nvPr>
            <p:ph type="subTitle" idx="1"/>
          </p:nvPr>
        </p:nvSpPr>
        <p:spPr>
          <a:xfrm>
            <a:off x="903766" y="1926977"/>
            <a:ext cx="5525092" cy="63547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68992191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D252D11-92D1-5A37-9A20-7BDB29432CDF}"/>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5500" y="547688"/>
            <a:ext cx="1544638"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42432" y="3988531"/>
            <a:ext cx="7641168" cy="1938137"/>
          </a:xfrm>
        </p:spPr>
        <p:txBody>
          <a:bodyPr anchor="t"/>
          <a:lstStyle>
            <a:lvl1pPr algn="l">
              <a:lnSpc>
                <a:spcPct val="100000"/>
              </a:lnSpc>
              <a:defRPr sz="6000"/>
            </a:lvl1pPr>
          </a:lstStyle>
          <a:p>
            <a:r>
              <a:rPr lang="en-GB"/>
              <a:t>Click to edit Master title style</a:t>
            </a:r>
            <a:endParaRPr lang="en-US"/>
          </a:p>
        </p:txBody>
      </p:sp>
      <p:sp>
        <p:nvSpPr>
          <p:cNvPr id="3" name="Subtitle 2"/>
          <p:cNvSpPr>
            <a:spLocks noGrp="1"/>
          </p:cNvSpPr>
          <p:nvPr>
            <p:ph type="subTitle" idx="1"/>
          </p:nvPr>
        </p:nvSpPr>
        <p:spPr>
          <a:xfrm>
            <a:off x="825499" y="6036004"/>
            <a:ext cx="7471834" cy="56799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72673799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4A6071B5-291B-B697-C701-F56043EEB081}"/>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81038"/>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860883" y="573881"/>
            <a:ext cx="9492916" cy="1325563"/>
          </a:xfrm>
        </p:spPr>
        <p:txBody>
          <a:bodyPr/>
          <a:lstStyle>
            <a:lvl1pPr>
              <a:defRPr>
                <a:solidFill>
                  <a:schemeClr val="tx2"/>
                </a:solidFill>
              </a:defRPr>
            </a:lvl1pPr>
          </a:lstStyle>
          <a:p>
            <a:r>
              <a:rPr lang="en-GB"/>
              <a:t>Click to edit Master title style</a:t>
            </a:r>
            <a:endParaRPr lang="en-US"/>
          </a:p>
        </p:txBody>
      </p:sp>
      <p:sp>
        <p:nvSpPr>
          <p:cNvPr id="3" name="Content Placeholder 2"/>
          <p:cNvSpPr>
            <a:spLocks noGrp="1"/>
          </p:cNvSpPr>
          <p:nvPr>
            <p:ph idx="1"/>
          </p:nvPr>
        </p:nvSpPr>
        <p:spPr>
          <a:xfrm>
            <a:off x="1860882" y="2078181"/>
            <a:ext cx="9492917" cy="4098781"/>
          </a:xfrm>
        </p:spPr>
        <p:txBody>
          <a:bodyPr/>
          <a:lstStyle>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05813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7596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4F93EA9D-3B03-1C6B-7BA1-A1915E0A3133}"/>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a:extLst>
              <a:ext uri="{FF2B5EF4-FFF2-40B4-BE49-F238E27FC236}">
                <a16:creationId xmlns:a16="http://schemas.microsoft.com/office/drawing/2014/main" id="{C8CE30A8-28A0-AFE5-913E-0776A714DF20}"/>
              </a:ext>
            </a:extLst>
          </p:cNvPr>
          <p:cNvPicPr>
            <a:picLocks noChangeAspect="1" noChangeArrowheads="1"/>
          </p:cNvPicPr>
          <p:nvPr userDrawn="1"/>
        </p:nvPicPr>
        <p:blipFill>
          <a:blip r:embed="rId3"/>
          <a:srcRect l="497" r="497"/>
          <a:stretch/>
        </p:blipFill>
        <p:spPr bwMode="auto">
          <a:xfrm>
            <a:off x="5389563" y="0"/>
            <a:ext cx="6802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860884" y="697634"/>
            <a:ext cx="4844716" cy="1325563"/>
          </a:xfrm>
        </p:spPr>
        <p:txBody>
          <a:bodyPr/>
          <a:lstStyle>
            <a:lvl1pPr>
              <a:defRPr sz="3400">
                <a:solidFill>
                  <a:schemeClr val="tx2"/>
                </a:solidFill>
              </a:defRPr>
            </a:lvl1pPr>
          </a:lstStyle>
          <a:p>
            <a:r>
              <a:rPr lang="en-GB"/>
              <a:t>Click to edit Master title style</a:t>
            </a:r>
            <a:endParaRPr lang="en-US"/>
          </a:p>
        </p:txBody>
      </p:sp>
    </p:spTree>
    <p:extLst>
      <p:ext uri="{BB962C8B-B14F-4D97-AF65-F5344CB8AC3E}">
        <p14:creationId xmlns:p14="http://schemas.microsoft.com/office/powerpoint/2010/main" val="1890308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6" name="Picture 8">
            <a:extLst>
              <a:ext uri="{FF2B5EF4-FFF2-40B4-BE49-F238E27FC236}">
                <a16:creationId xmlns:a16="http://schemas.microsoft.com/office/drawing/2014/main" id="{851E19D2-3DF3-0DB8-228A-7653E42A0352}"/>
              </a:ext>
            </a:extLst>
          </p:cNvPr>
          <p:cNvPicPr>
            <a:picLocks noChangeAspect="1" noChangeArrowheads="1"/>
          </p:cNvPicPr>
          <p:nvPr userDrawn="1"/>
        </p:nvPicPr>
        <p:blipFill>
          <a:blip r:embed="rId2"/>
          <a:srcRect l="3861" r="3861"/>
          <a:stretch/>
        </p:blipFill>
        <p:spPr bwMode="auto">
          <a:xfrm>
            <a:off x="5248275" y="0"/>
            <a:ext cx="694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1860883" y="673883"/>
            <a:ext cx="7081236" cy="1325563"/>
          </a:xfrm>
        </p:spPr>
        <p:txBody>
          <a:bodyPr/>
          <a:lstStyle>
            <a:lvl1pPr>
              <a:defRPr sz="3400">
                <a:solidFill>
                  <a:schemeClr val="tx2"/>
                </a:solidFill>
              </a:defRPr>
            </a:lvl1pPr>
          </a:lstStyle>
          <a:p>
            <a:r>
              <a:rPr lang="en-GB"/>
              <a:t>Click to edit master title style</a:t>
            </a:r>
            <a:endParaRPr lang="en-US"/>
          </a:p>
        </p:txBody>
      </p:sp>
      <p:pic>
        <p:nvPicPr>
          <p:cNvPr id="7" name="Picture 3">
            <a:extLst>
              <a:ext uri="{FF2B5EF4-FFF2-40B4-BE49-F238E27FC236}">
                <a16:creationId xmlns:a16="http://schemas.microsoft.com/office/drawing/2014/main" id="{3FFA9C1A-DB52-9B84-F827-0FE85393D7B2}"/>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563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E1C2A53-4FBF-8710-E600-C21913C36F2E}"/>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8" name="Picture 3">
            <a:extLst>
              <a:ext uri="{FF2B5EF4-FFF2-40B4-BE49-F238E27FC236}">
                <a16:creationId xmlns:a16="http://schemas.microsoft.com/office/drawing/2014/main" id="{767CB133-E5D7-99E0-CE3C-9666E583A1E6}"/>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D7158C6-372F-007E-993A-6939F8A1E0E5}"/>
              </a:ext>
            </a:extLst>
          </p:cNvPr>
          <p:cNvPicPr>
            <a:picLocks noChangeAspect="1"/>
          </p:cNvPicPr>
          <p:nvPr userDrawn="1"/>
        </p:nvPicPr>
        <p:blipFill>
          <a:blip r:embed="rId3"/>
          <a:srcRect t="35466" r="35856"/>
          <a:stretch/>
        </p:blipFill>
        <p:spPr>
          <a:xfrm>
            <a:off x="4314093" y="112295"/>
            <a:ext cx="7877908" cy="8586228"/>
          </a:xfrm>
          <a:prstGeom prst="rect">
            <a:avLst/>
          </a:prstGeom>
        </p:spPr>
      </p:pic>
    </p:spTree>
    <p:extLst>
      <p:ext uri="{BB962C8B-B14F-4D97-AF65-F5344CB8AC3E}">
        <p14:creationId xmlns:p14="http://schemas.microsoft.com/office/powerpoint/2010/main" val="302312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E1C2A53-4FBF-8710-E600-C21913C36F2E}"/>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8" name="Picture 3">
            <a:extLst>
              <a:ext uri="{FF2B5EF4-FFF2-40B4-BE49-F238E27FC236}">
                <a16:creationId xmlns:a16="http://schemas.microsoft.com/office/drawing/2014/main" id="{767CB133-E5D7-99E0-CE3C-9666E583A1E6}"/>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D7158C6-372F-007E-993A-6939F8A1E0E5}"/>
              </a:ext>
            </a:extLst>
          </p:cNvPr>
          <p:cNvPicPr>
            <a:picLocks noChangeAspect="1"/>
          </p:cNvPicPr>
          <p:nvPr userDrawn="1"/>
        </p:nvPicPr>
        <p:blipFill>
          <a:blip r:embed="rId3"/>
          <a:srcRect t="5203" r="32143" b="5203"/>
          <a:stretch/>
        </p:blipFill>
        <p:spPr>
          <a:xfrm>
            <a:off x="5744309" y="-2554090"/>
            <a:ext cx="6260123" cy="10186430"/>
          </a:xfrm>
          <a:prstGeom prst="rect">
            <a:avLst/>
          </a:prstGeom>
        </p:spPr>
      </p:pic>
    </p:spTree>
    <p:extLst>
      <p:ext uri="{BB962C8B-B14F-4D97-AF65-F5344CB8AC3E}">
        <p14:creationId xmlns:p14="http://schemas.microsoft.com/office/powerpoint/2010/main" val="1792433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erson smiling in a blue shirt&#10;&#10;AI-generated content may be incorrect.">
            <a:extLst>
              <a:ext uri="{FF2B5EF4-FFF2-40B4-BE49-F238E27FC236}">
                <a16:creationId xmlns:a16="http://schemas.microsoft.com/office/drawing/2014/main" id="{F9ED57B1-EB8E-8027-BC89-EBD01FEAF143}"/>
              </a:ext>
            </a:extLst>
          </p:cNvPr>
          <p:cNvPicPr>
            <a:picLocks noChangeAspect="1"/>
          </p:cNvPicPr>
          <p:nvPr userDrawn="1"/>
        </p:nvPicPr>
        <p:blipFill>
          <a:blip r:embed="rId3"/>
          <a:stretch>
            <a:fillRect/>
          </a:stretch>
        </p:blipFill>
        <p:spPr>
          <a:xfrm>
            <a:off x="6337303" y="-2625970"/>
            <a:ext cx="8812961" cy="9824008"/>
          </a:xfrm>
          <a:prstGeom prst="rect">
            <a:avLst/>
          </a:prstGeom>
        </p:spPr>
      </p:pic>
    </p:spTree>
    <p:extLst>
      <p:ext uri="{BB962C8B-B14F-4D97-AF65-F5344CB8AC3E}">
        <p14:creationId xmlns:p14="http://schemas.microsoft.com/office/powerpoint/2010/main" val="727595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9ED57B1-EB8E-8027-BC89-EBD01FEAF143}"/>
              </a:ext>
            </a:extLst>
          </p:cNvPr>
          <p:cNvPicPr>
            <a:picLocks noChangeAspect="1"/>
          </p:cNvPicPr>
          <p:nvPr userDrawn="1"/>
        </p:nvPicPr>
        <p:blipFill>
          <a:blip r:embed="rId3"/>
          <a:srcRect/>
          <a:stretch/>
        </p:blipFill>
        <p:spPr>
          <a:xfrm>
            <a:off x="4876801" y="-2487653"/>
            <a:ext cx="10273464" cy="11129586"/>
          </a:xfrm>
          <a:prstGeom prst="rect">
            <a:avLst/>
          </a:prstGeom>
        </p:spPr>
      </p:pic>
    </p:spTree>
    <p:extLst>
      <p:ext uri="{BB962C8B-B14F-4D97-AF65-F5344CB8AC3E}">
        <p14:creationId xmlns:p14="http://schemas.microsoft.com/office/powerpoint/2010/main" val="3077974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person smiling in a blue shirt&#10;&#10;AI-generated content may be incorrect.">
            <a:extLst>
              <a:ext uri="{FF2B5EF4-FFF2-40B4-BE49-F238E27FC236}">
                <a16:creationId xmlns:a16="http://schemas.microsoft.com/office/drawing/2014/main" id="{85411D77-5197-FA8F-8555-45B91D617435}"/>
              </a:ext>
            </a:extLst>
          </p:cNvPr>
          <p:cNvPicPr>
            <a:picLocks noChangeAspect="1"/>
          </p:cNvPicPr>
          <p:nvPr userDrawn="1"/>
        </p:nvPicPr>
        <p:blipFill>
          <a:blip r:embed="rId3"/>
          <a:srcRect t="35354" r="34066" b="6977"/>
          <a:stretch/>
        </p:blipFill>
        <p:spPr>
          <a:xfrm>
            <a:off x="5158154" y="0"/>
            <a:ext cx="7033846" cy="6858000"/>
          </a:xfrm>
          <a:prstGeom prst="rect">
            <a:avLst/>
          </a:prstGeom>
        </p:spPr>
      </p:pic>
    </p:spTree>
    <p:extLst>
      <p:ext uri="{BB962C8B-B14F-4D97-AF65-F5344CB8AC3E}">
        <p14:creationId xmlns:p14="http://schemas.microsoft.com/office/powerpoint/2010/main" val="364015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B2DE57D-9310-CA2E-AC04-B67F3772FA8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318" r="25171" b="24033"/>
          <a:stretch>
            <a:fillRect/>
          </a:stretch>
        </p:blipFill>
        <p:spPr bwMode="auto">
          <a:xfrm>
            <a:off x="1692275" y="-365125"/>
            <a:ext cx="10499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449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4" name="Picture 3" descr="A person holding a baby&#10;&#10;AI-generated content may be incorrect.">
            <a:extLst>
              <a:ext uri="{FF2B5EF4-FFF2-40B4-BE49-F238E27FC236}">
                <a16:creationId xmlns:a16="http://schemas.microsoft.com/office/drawing/2014/main" id="{AC6D70CE-31BA-3275-6865-2B98A237FA5A}"/>
              </a:ext>
            </a:extLst>
          </p:cNvPr>
          <p:cNvPicPr>
            <a:picLocks noChangeAspect="1"/>
          </p:cNvPicPr>
          <p:nvPr userDrawn="1"/>
        </p:nvPicPr>
        <p:blipFill>
          <a:blip r:embed="rId2"/>
          <a:srcRect r="27032" b="14350"/>
          <a:stretch/>
        </p:blipFill>
        <p:spPr>
          <a:xfrm>
            <a:off x="6352932" y="526928"/>
            <a:ext cx="5885960" cy="6177085"/>
          </a:xfrm>
          <a:prstGeom prst="rect">
            <a:avLst/>
          </a:prstGeom>
        </p:spPr>
      </p:pic>
      <p:sp>
        <p:nvSpPr>
          <p:cNvPr id="2" name="Title 1"/>
          <p:cNvSpPr>
            <a:spLocks noGrp="1"/>
          </p:cNvSpPr>
          <p:nvPr>
            <p:ph type="title"/>
          </p:nvPr>
        </p:nvSpPr>
        <p:spPr>
          <a:xfrm>
            <a:off x="534906" y="620712"/>
            <a:ext cx="6222856" cy="1325563"/>
          </a:xfrm>
        </p:spPr>
        <p:txBody>
          <a:bodyPr>
            <a:normAutofit/>
          </a:bodyPr>
          <a:lstStyle>
            <a:lvl1pPr>
              <a:defRPr sz="4400">
                <a:solidFill>
                  <a:schemeClr val="tx2"/>
                </a:solidFill>
              </a:defRPr>
            </a:lvl1pPr>
          </a:lstStyle>
          <a:p>
            <a:r>
              <a:rPr lang="en-GB"/>
              <a:t>Click to edit Master title style</a:t>
            </a:r>
            <a:endParaRPr lang="en-US"/>
          </a:p>
        </p:txBody>
      </p:sp>
      <p:pic>
        <p:nvPicPr>
          <p:cNvPr id="13" name="Picture 15">
            <a:extLst>
              <a:ext uri="{FF2B5EF4-FFF2-40B4-BE49-F238E27FC236}">
                <a16:creationId xmlns:a16="http://schemas.microsoft.com/office/drawing/2014/main" id="{39C0FBDC-932F-C87E-C341-18DAA9BFA06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704013"/>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55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4" name="Picture 3" descr="A person smiling in a purple shirt&#10;&#10;AI-generated content may be incorrect.">
            <a:extLst>
              <a:ext uri="{FF2B5EF4-FFF2-40B4-BE49-F238E27FC236}">
                <a16:creationId xmlns:a16="http://schemas.microsoft.com/office/drawing/2014/main" id="{0944C5DC-BD40-CA5F-9A17-135972B482EF}"/>
              </a:ext>
            </a:extLst>
          </p:cNvPr>
          <p:cNvPicPr>
            <a:picLocks noChangeAspect="1"/>
          </p:cNvPicPr>
          <p:nvPr userDrawn="1"/>
        </p:nvPicPr>
        <p:blipFill>
          <a:blip r:embed="rId2"/>
          <a:srcRect r="22785" b="17200"/>
          <a:stretch/>
        </p:blipFill>
        <p:spPr>
          <a:xfrm>
            <a:off x="6153328" y="103177"/>
            <a:ext cx="6038672" cy="6645286"/>
          </a:xfrm>
          <a:prstGeom prst="rect">
            <a:avLst/>
          </a:prstGeom>
        </p:spPr>
      </p:pic>
      <p:pic>
        <p:nvPicPr>
          <p:cNvPr id="5" name="Picture 8">
            <a:extLst>
              <a:ext uri="{FF2B5EF4-FFF2-40B4-BE49-F238E27FC236}">
                <a16:creationId xmlns:a16="http://schemas.microsoft.com/office/drawing/2014/main" id="{1C42225F-A573-9FBB-F4E2-439CD297ED5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748463"/>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E415E15E-4273-2E52-F506-AB9B56F5FDEF}"/>
              </a:ext>
            </a:extLst>
          </p:cNvPr>
          <p:cNvSpPr>
            <a:spLocks noGrp="1"/>
          </p:cNvSpPr>
          <p:nvPr>
            <p:ph type="title"/>
          </p:nvPr>
        </p:nvSpPr>
        <p:spPr>
          <a:xfrm>
            <a:off x="808038" y="510381"/>
            <a:ext cx="6222856" cy="1325563"/>
          </a:xfrm>
        </p:spPr>
        <p:txBody>
          <a:bodyPr>
            <a:normAutofit/>
          </a:bodyPr>
          <a:lstStyle>
            <a:lvl1pPr>
              <a:defRPr sz="4400">
                <a:solidFill>
                  <a:schemeClr val="tx2"/>
                </a:solidFill>
              </a:defRPr>
            </a:lvl1pPr>
          </a:lstStyle>
          <a:p>
            <a:r>
              <a:rPr lang="en-GB"/>
              <a:t>Click to edit Master title style</a:t>
            </a:r>
            <a:endParaRPr lang="en-US"/>
          </a:p>
        </p:txBody>
      </p:sp>
    </p:spTree>
    <p:extLst>
      <p:ext uri="{BB962C8B-B14F-4D97-AF65-F5344CB8AC3E}">
        <p14:creationId xmlns:p14="http://schemas.microsoft.com/office/powerpoint/2010/main" val="427622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208361C-E704-0B94-A1A7-2A62D413F1A2}"/>
              </a:ext>
            </a:extLst>
          </p:cNvPr>
          <p:cNvSpPr/>
          <p:nvPr userDrawn="1"/>
        </p:nvSpPr>
        <p:spPr>
          <a:xfrm>
            <a:off x="8144933" y="-1"/>
            <a:ext cx="4047067" cy="685799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B4C083D2-DCC0-66F2-66B1-57D3EFE3A7C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9755"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a:extLst>
              <a:ext uri="{FF2B5EF4-FFF2-40B4-BE49-F238E27FC236}">
                <a16:creationId xmlns:a16="http://schemas.microsoft.com/office/drawing/2014/main" id="{28B9D21F-2DD1-3872-831E-32BC4081F979}"/>
              </a:ext>
            </a:extLst>
          </p:cNvPr>
          <p:cNvSpPr>
            <a:spLocks noGrp="1"/>
          </p:cNvSpPr>
          <p:nvPr userDrawn="1"/>
        </p:nvSpPr>
        <p:spPr bwMode="auto">
          <a:xfrm>
            <a:off x="3997843" y="607947"/>
            <a:ext cx="3637992" cy="171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lnSpc>
                <a:spcPct val="90000"/>
              </a:lnSpc>
              <a:spcBef>
                <a:spcPct val="0"/>
              </a:spcBef>
              <a:spcAft>
                <a:spcPct val="0"/>
              </a:spcAft>
              <a:defRPr sz="4400" b="1" kern="1200">
                <a:solidFill>
                  <a:schemeClr val="tx2"/>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9pPr>
          </a:lstStyle>
          <a:p>
            <a:r>
              <a:rPr lang="en-GB"/>
              <a:t>Click to edit Master title</a:t>
            </a:r>
            <a:endParaRPr lang="en-US"/>
          </a:p>
        </p:txBody>
      </p:sp>
      <p:pic>
        <p:nvPicPr>
          <p:cNvPr id="3" name="Picture 2" descr="A person wearing a blue scrubs and glasses&#10;&#10;AI-generated content may be incorrect.">
            <a:extLst>
              <a:ext uri="{FF2B5EF4-FFF2-40B4-BE49-F238E27FC236}">
                <a16:creationId xmlns:a16="http://schemas.microsoft.com/office/drawing/2014/main" id="{CF0DA769-8853-F79F-AE78-93C0BB076D89}"/>
              </a:ext>
            </a:extLst>
          </p:cNvPr>
          <p:cNvPicPr>
            <a:picLocks noChangeAspect="1"/>
          </p:cNvPicPr>
          <p:nvPr userDrawn="1"/>
        </p:nvPicPr>
        <p:blipFill>
          <a:blip r:embed="rId3"/>
          <a:srcRect l="34446" b="11676"/>
          <a:stretch/>
        </p:blipFill>
        <p:spPr>
          <a:xfrm>
            <a:off x="0" y="207403"/>
            <a:ext cx="4357543" cy="6650597"/>
          </a:xfrm>
          <a:prstGeom prst="rect">
            <a:avLst/>
          </a:prstGeom>
        </p:spPr>
      </p:pic>
    </p:spTree>
    <p:extLst>
      <p:ext uri="{BB962C8B-B14F-4D97-AF65-F5344CB8AC3E}">
        <p14:creationId xmlns:p14="http://schemas.microsoft.com/office/powerpoint/2010/main" val="133621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C7A7B7B2-FB53-BE4E-F623-A64A3753DCF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14"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56C6E0BC-C6C0-BAF8-BFB6-19EC39E1ECAD}"/>
              </a:ext>
            </a:extLst>
          </p:cNvPr>
          <p:cNvSpPr>
            <a:spLocks noGrp="1"/>
          </p:cNvSpPr>
          <p:nvPr>
            <p:ph type="title" hasCustomPrompt="1"/>
          </p:nvPr>
        </p:nvSpPr>
        <p:spPr>
          <a:xfrm>
            <a:off x="6800480" y="1246414"/>
            <a:ext cx="4361787" cy="945486"/>
          </a:xfrm>
        </p:spPr>
        <p:txBody>
          <a:bodyPr/>
          <a:lstStyle>
            <a:lvl1pPr>
              <a:defRPr sz="4400">
                <a:solidFill>
                  <a:schemeClr val="tx2"/>
                </a:solidFill>
              </a:defRPr>
            </a:lvl1pPr>
          </a:lstStyle>
          <a:p>
            <a:r>
              <a:rPr lang="en-GB"/>
              <a:t>Click to edit master</a:t>
            </a:r>
            <a:endParaRPr lang="en-US"/>
          </a:p>
        </p:txBody>
      </p:sp>
      <p:pic>
        <p:nvPicPr>
          <p:cNvPr id="4" name="Picture 3">
            <a:extLst>
              <a:ext uri="{FF2B5EF4-FFF2-40B4-BE49-F238E27FC236}">
                <a16:creationId xmlns:a16="http://schemas.microsoft.com/office/drawing/2014/main" id="{91626473-40E9-CE8F-F65D-7890CBE33B7F}"/>
              </a:ext>
            </a:extLst>
          </p:cNvPr>
          <p:cNvPicPr>
            <a:picLocks noChangeAspect="1"/>
          </p:cNvPicPr>
          <p:nvPr userDrawn="1"/>
        </p:nvPicPr>
        <p:blipFill>
          <a:blip r:embed="rId3"/>
          <a:stretch>
            <a:fillRect/>
          </a:stretch>
        </p:blipFill>
        <p:spPr>
          <a:xfrm>
            <a:off x="589395" y="1034473"/>
            <a:ext cx="5543771" cy="4632036"/>
          </a:xfrm>
          <a:prstGeom prst="rect">
            <a:avLst/>
          </a:prstGeom>
        </p:spPr>
      </p:pic>
    </p:spTree>
    <p:extLst>
      <p:ext uri="{BB962C8B-B14F-4D97-AF65-F5344CB8AC3E}">
        <p14:creationId xmlns:p14="http://schemas.microsoft.com/office/powerpoint/2010/main" val="3298381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C7A7B7B2-FB53-BE4E-F623-A64A3753DCF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14"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56C6E0BC-C6C0-BAF8-BFB6-19EC39E1ECAD}"/>
              </a:ext>
            </a:extLst>
          </p:cNvPr>
          <p:cNvSpPr>
            <a:spLocks noGrp="1"/>
          </p:cNvSpPr>
          <p:nvPr>
            <p:ph type="title" hasCustomPrompt="1"/>
          </p:nvPr>
        </p:nvSpPr>
        <p:spPr>
          <a:xfrm>
            <a:off x="6800480" y="1246414"/>
            <a:ext cx="4361787" cy="945486"/>
          </a:xfrm>
        </p:spPr>
        <p:txBody>
          <a:bodyPr/>
          <a:lstStyle>
            <a:lvl1pPr>
              <a:defRPr sz="4400">
                <a:solidFill>
                  <a:schemeClr val="tx2"/>
                </a:solidFill>
              </a:defRPr>
            </a:lvl1pPr>
          </a:lstStyle>
          <a:p>
            <a:r>
              <a:rPr lang="en-GB"/>
              <a:t>Click to edit master</a:t>
            </a:r>
            <a:endParaRPr lang="en-US"/>
          </a:p>
        </p:txBody>
      </p:sp>
      <p:sp>
        <p:nvSpPr>
          <p:cNvPr id="2" name="Oval 1">
            <a:extLst>
              <a:ext uri="{FF2B5EF4-FFF2-40B4-BE49-F238E27FC236}">
                <a16:creationId xmlns:a16="http://schemas.microsoft.com/office/drawing/2014/main" id="{BED644C2-3016-BFE2-CA01-8664C89EAFDF}"/>
              </a:ext>
            </a:extLst>
          </p:cNvPr>
          <p:cNvSpPr/>
          <p:nvPr userDrawn="1"/>
        </p:nvSpPr>
        <p:spPr>
          <a:xfrm>
            <a:off x="772850" y="588819"/>
            <a:ext cx="5292436" cy="529243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0890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4" name="Picture 3" descr="A colorful rectangular object with black background&#10;&#10;AI-generated content may be incorrect.">
            <a:extLst>
              <a:ext uri="{FF2B5EF4-FFF2-40B4-BE49-F238E27FC236}">
                <a16:creationId xmlns:a16="http://schemas.microsoft.com/office/drawing/2014/main" id="{1C019DB8-E986-82E1-C69C-879DFA204973}"/>
              </a:ext>
            </a:extLst>
          </p:cNvPr>
          <p:cNvPicPr>
            <a:picLocks noChangeAspect="1"/>
          </p:cNvPicPr>
          <p:nvPr userDrawn="1"/>
        </p:nvPicPr>
        <p:blipFill>
          <a:blip r:embed="rId2"/>
          <a:stretch>
            <a:fillRect/>
          </a:stretch>
        </p:blipFill>
        <p:spPr>
          <a:xfrm>
            <a:off x="7712149" y="3429000"/>
            <a:ext cx="3873500" cy="1320800"/>
          </a:xfrm>
          <a:prstGeom prst="rect">
            <a:avLst/>
          </a:prstGeom>
        </p:spPr>
      </p:pic>
      <p:pic>
        <p:nvPicPr>
          <p:cNvPr id="6" name="Picture 5">
            <a:extLst>
              <a:ext uri="{FF2B5EF4-FFF2-40B4-BE49-F238E27FC236}">
                <a16:creationId xmlns:a16="http://schemas.microsoft.com/office/drawing/2014/main" id="{76F39BBC-49CD-E87F-943E-BF9A076B7E30}"/>
              </a:ext>
            </a:extLst>
          </p:cNvPr>
          <p:cNvPicPr>
            <a:picLocks noChangeAspect="1"/>
          </p:cNvPicPr>
          <p:nvPr userDrawn="1"/>
        </p:nvPicPr>
        <p:blipFill>
          <a:blip r:embed="rId3"/>
          <a:stretch>
            <a:fillRect/>
          </a:stretch>
        </p:blipFill>
        <p:spPr>
          <a:xfrm>
            <a:off x="-60252" y="6104998"/>
            <a:ext cx="12252251" cy="753002"/>
          </a:xfrm>
          <a:prstGeom prst="rect">
            <a:avLst/>
          </a:prstGeom>
        </p:spPr>
      </p:pic>
      <p:sp>
        <p:nvSpPr>
          <p:cNvPr id="7" name="Title 1">
            <a:extLst>
              <a:ext uri="{FF2B5EF4-FFF2-40B4-BE49-F238E27FC236}">
                <a16:creationId xmlns:a16="http://schemas.microsoft.com/office/drawing/2014/main" id="{AF0383C9-FFD2-F283-341A-28E40F5AFCF8}"/>
              </a:ext>
            </a:extLst>
          </p:cNvPr>
          <p:cNvSpPr>
            <a:spLocks noGrp="1"/>
          </p:cNvSpPr>
          <p:nvPr>
            <p:ph type="title" hasCustomPrompt="1"/>
          </p:nvPr>
        </p:nvSpPr>
        <p:spPr>
          <a:xfrm>
            <a:off x="937584" y="3274764"/>
            <a:ext cx="6483942" cy="1747095"/>
          </a:xfrm>
        </p:spPr>
        <p:txBody>
          <a:bodyPr/>
          <a:lstStyle>
            <a:lvl1pPr>
              <a:defRPr sz="6000">
                <a:solidFill>
                  <a:schemeClr val="tx2"/>
                </a:solidFill>
              </a:defRPr>
            </a:lvl1pPr>
          </a:lstStyle>
          <a:p>
            <a:r>
              <a:rPr lang="en-GB"/>
              <a:t>Click to edit master type here</a:t>
            </a:r>
            <a:endParaRPr lang="en-US"/>
          </a:p>
        </p:txBody>
      </p:sp>
      <p:pic>
        <p:nvPicPr>
          <p:cNvPr id="8" name="Picture 7">
            <a:extLst>
              <a:ext uri="{FF2B5EF4-FFF2-40B4-BE49-F238E27FC236}">
                <a16:creationId xmlns:a16="http://schemas.microsoft.com/office/drawing/2014/main" id="{4C88902C-A825-D32C-A03A-7E5EB5C41556}"/>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37584" y="974081"/>
            <a:ext cx="945485" cy="9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323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A5C81B-1594-54B0-27A5-357F8255C9E1}"/>
              </a:ext>
            </a:extLst>
          </p:cNvPr>
          <p:cNvPicPr>
            <a:picLocks noChangeAspect="1"/>
          </p:cNvPicPr>
          <p:nvPr userDrawn="1"/>
        </p:nvPicPr>
        <p:blipFill>
          <a:blip r:embed="rId2"/>
          <a:stretch>
            <a:fillRect/>
          </a:stretch>
        </p:blipFill>
        <p:spPr>
          <a:xfrm>
            <a:off x="-60252" y="6104998"/>
            <a:ext cx="12252251" cy="753002"/>
          </a:xfrm>
          <a:prstGeom prst="rect">
            <a:avLst/>
          </a:prstGeom>
        </p:spPr>
      </p:pic>
      <p:sp>
        <p:nvSpPr>
          <p:cNvPr id="7" name="Title 1">
            <a:extLst>
              <a:ext uri="{FF2B5EF4-FFF2-40B4-BE49-F238E27FC236}">
                <a16:creationId xmlns:a16="http://schemas.microsoft.com/office/drawing/2014/main" id="{0EA38D65-C90F-D1DB-CD20-7DBF918810CE}"/>
              </a:ext>
            </a:extLst>
          </p:cNvPr>
          <p:cNvSpPr>
            <a:spLocks noGrp="1"/>
          </p:cNvSpPr>
          <p:nvPr>
            <p:ph type="title" hasCustomPrompt="1"/>
          </p:nvPr>
        </p:nvSpPr>
        <p:spPr>
          <a:xfrm>
            <a:off x="880592" y="974880"/>
            <a:ext cx="6094366" cy="945486"/>
          </a:xfrm>
        </p:spPr>
        <p:txBody>
          <a:bodyPr/>
          <a:lstStyle>
            <a:lvl1pPr>
              <a:defRPr sz="4400">
                <a:solidFill>
                  <a:schemeClr val="tx2"/>
                </a:solidFill>
              </a:defRPr>
            </a:lvl1pPr>
          </a:lstStyle>
          <a:p>
            <a:r>
              <a:rPr lang="en-GB"/>
              <a:t>Click to edit master</a:t>
            </a:r>
            <a:endParaRPr lang="en-US"/>
          </a:p>
        </p:txBody>
      </p:sp>
      <p:pic>
        <p:nvPicPr>
          <p:cNvPr id="4" name="Picture 3" descr="A person in scrubs talking to a person&#10;&#10;AI-generated content may be incorrect.">
            <a:extLst>
              <a:ext uri="{FF2B5EF4-FFF2-40B4-BE49-F238E27FC236}">
                <a16:creationId xmlns:a16="http://schemas.microsoft.com/office/drawing/2014/main" id="{44551962-C057-1DB8-A3AB-4515694CB9D6}"/>
              </a:ext>
            </a:extLst>
          </p:cNvPr>
          <p:cNvPicPr>
            <a:picLocks noChangeAspect="1"/>
          </p:cNvPicPr>
          <p:nvPr userDrawn="1"/>
        </p:nvPicPr>
        <p:blipFill>
          <a:blip r:embed="rId3"/>
          <a:srcRect b="31326"/>
          <a:stretch/>
        </p:blipFill>
        <p:spPr>
          <a:xfrm>
            <a:off x="7624481" y="974880"/>
            <a:ext cx="3493113" cy="3593804"/>
          </a:xfrm>
          <a:prstGeom prst="rect">
            <a:avLst/>
          </a:prstGeom>
        </p:spPr>
      </p:pic>
    </p:spTree>
    <p:extLst>
      <p:ext uri="{BB962C8B-B14F-4D97-AF65-F5344CB8AC3E}">
        <p14:creationId xmlns:p14="http://schemas.microsoft.com/office/powerpoint/2010/main" val="4258382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6C3A590C-0DAA-462C-9557-A10A289BBA4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14" y="6706327"/>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A07E62CB-69B0-F3D3-5D28-85438D4367F0}"/>
              </a:ext>
            </a:extLst>
          </p:cNvPr>
          <p:cNvSpPr>
            <a:spLocks noGrp="1"/>
          </p:cNvSpPr>
          <p:nvPr>
            <p:ph type="title" hasCustomPrompt="1"/>
          </p:nvPr>
        </p:nvSpPr>
        <p:spPr>
          <a:xfrm>
            <a:off x="1903413" y="673883"/>
            <a:ext cx="7006671" cy="1325563"/>
          </a:xfrm>
        </p:spPr>
        <p:txBody>
          <a:bodyPr/>
          <a:lstStyle>
            <a:lvl1pPr>
              <a:defRPr sz="4400">
                <a:solidFill>
                  <a:schemeClr val="tx2"/>
                </a:solidFill>
              </a:defRPr>
            </a:lvl1pPr>
          </a:lstStyle>
          <a:p>
            <a:r>
              <a:rPr lang="en-GB"/>
              <a:t>Click to edit master title</a:t>
            </a:r>
            <a:endParaRPr lang="en-US"/>
          </a:p>
        </p:txBody>
      </p:sp>
      <p:pic>
        <p:nvPicPr>
          <p:cNvPr id="5" name="Picture 3">
            <a:extLst>
              <a:ext uri="{FF2B5EF4-FFF2-40B4-BE49-F238E27FC236}">
                <a16:creationId xmlns:a16="http://schemas.microsoft.com/office/drawing/2014/main" id="{CF0EB24A-60C7-BF72-24DB-A759BFDE4FB6}"/>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B372F70-8D22-56EA-400C-F03BDFAE346B}"/>
              </a:ext>
            </a:extLst>
          </p:cNvPr>
          <p:cNvPicPr>
            <a:picLocks noChangeAspect="1"/>
          </p:cNvPicPr>
          <p:nvPr userDrawn="1"/>
        </p:nvPicPr>
        <p:blipFill>
          <a:blip r:embed="rId4"/>
          <a:srcRect/>
          <a:stretch/>
        </p:blipFill>
        <p:spPr>
          <a:xfrm>
            <a:off x="5805377" y="0"/>
            <a:ext cx="6725589" cy="6004767"/>
          </a:xfrm>
          <a:prstGeom prst="rect">
            <a:avLst/>
          </a:prstGeom>
        </p:spPr>
      </p:pic>
    </p:spTree>
    <p:extLst>
      <p:ext uri="{BB962C8B-B14F-4D97-AF65-F5344CB8AC3E}">
        <p14:creationId xmlns:p14="http://schemas.microsoft.com/office/powerpoint/2010/main" val="31222630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85AE40-BAC1-88CE-4163-47D3AB102529}"/>
              </a:ext>
            </a:extLst>
          </p:cNvPr>
          <p:cNvSpPr>
            <a:spLocks noGrp="1"/>
          </p:cNvSpPr>
          <p:nvPr>
            <p:ph type="title" hasCustomPrompt="1"/>
          </p:nvPr>
        </p:nvSpPr>
        <p:spPr>
          <a:xfrm>
            <a:off x="6760029" y="1016783"/>
            <a:ext cx="4256441" cy="1325563"/>
          </a:xfrm>
        </p:spPr>
        <p:txBody>
          <a:bodyPr/>
          <a:lstStyle>
            <a:lvl1pPr>
              <a:defRPr sz="4400">
                <a:solidFill>
                  <a:schemeClr val="tx2"/>
                </a:solidFill>
              </a:defRPr>
            </a:lvl1pPr>
          </a:lstStyle>
          <a:p>
            <a:r>
              <a:rPr lang="en-GB"/>
              <a:t>Click to edit master title</a:t>
            </a:r>
            <a:endParaRPr lang="en-US"/>
          </a:p>
        </p:txBody>
      </p:sp>
      <p:pic>
        <p:nvPicPr>
          <p:cNvPr id="3" name="Picture 2" descr="A person wearing a blue scrubs and glasses&#10;&#10;AI-generated content may be incorrect.">
            <a:extLst>
              <a:ext uri="{FF2B5EF4-FFF2-40B4-BE49-F238E27FC236}">
                <a16:creationId xmlns:a16="http://schemas.microsoft.com/office/drawing/2014/main" id="{80293D84-F000-5146-38ED-5225691FCB84}"/>
              </a:ext>
            </a:extLst>
          </p:cNvPr>
          <p:cNvPicPr>
            <a:picLocks noChangeAspect="1"/>
          </p:cNvPicPr>
          <p:nvPr userDrawn="1"/>
        </p:nvPicPr>
        <p:blipFill>
          <a:blip r:embed="rId2"/>
          <a:stretch>
            <a:fillRect/>
          </a:stretch>
        </p:blipFill>
        <p:spPr>
          <a:xfrm>
            <a:off x="0" y="0"/>
            <a:ext cx="6311900" cy="6858000"/>
          </a:xfrm>
          <a:prstGeom prst="rect">
            <a:avLst/>
          </a:prstGeom>
        </p:spPr>
      </p:pic>
      <p:pic>
        <p:nvPicPr>
          <p:cNvPr id="7" name="Picture 6">
            <a:extLst>
              <a:ext uri="{FF2B5EF4-FFF2-40B4-BE49-F238E27FC236}">
                <a16:creationId xmlns:a16="http://schemas.microsoft.com/office/drawing/2014/main" id="{C35274BD-983B-E4D0-D384-E4EF86A2A884}"/>
              </a:ext>
            </a:extLst>
          </p:cNvPr>
          <p:cNvPicPr>
            <a:picLocks noChangeAspect="1"/>
          </p:cNvPicPr>
          <p:nvPr userDrawn="1"/>
        </p:nvPicPr>
        <p:blipFill>
          <a:blip r:embed="rId3"/>
          <a:stretch>
            <a:fillRect/>
          </a:stretch>
        </p:blipFill>
        <p:spPr>
          <a:xfrm>
            <a:off x="0" y="6629628"/>
            <a:ext cx="12192000" cy="222250"/>
          </a:xfrm>
          <a:prstGeom prst="rect">
            <a:avLst/>
          </a:prstGeom>
        </p:spPr>
      </p:pic>
      <p:pic>
        <p:nvPicPr>
          <p:cNvPr id="8" name="Picture 7">
            <a:extLst>
              <a:ext uri="{FF2B5EF4-FFF2-40B4-BE49-F238E27FC236}">
                <a16:creationId xmlns:a16="http://schemas.microsoft.com/office/drawing/2014/main" id="{5E00FEFF-26F5-B2F2-2ABF-3CD6DB05DEB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5631366" y="1206821"/>
            <a:ext cx="945485" cy="9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676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85AE40-BAC1-88CE-4163-47D3AB102529}"/>
              </a:ext>
            </a:extLst>
          </p:cNvPr>
          <p:cNvSpPr>
            <a:spLocks noGrp="1"/>
          </p:cNvSpPr>
          <p:nvPr>
            <p:ph type="title" hasCustomPrompt="1"/>
          </p:nvPr>
        </p:nvSpPr>
        <p:spPr>
          <a:xfrm>
            <a:off x="6760029" y="1016783"/>
            <a:ext cx="4256441" cy="1325563"/>
          </a:xfrm>
        </p:spPr>
        <p:txBody>
          <a:bodyPr/>
          <a:lstStyle>
            <a:lvl1pPr>
              <a:defRPr sz="4400">
                <a:solidFill>
                  <a:schemeClr val="tx2"/>
                </a:solidFill>
              </a:defRPr>
            </a:lvl1pPr>
          </a:lstStyle>
          <a:p>
            <a:r>
              <a:rPr lang="en-GB"/>
              <a:t>Click to edit master title</a:t>
            </a:r>
            <a:endParaRPr lang="en-US"/>
          </a:p>
        </p:txBody>
      </p:sp>
      <p:pic>
        <p:nvPicPr>
          <p:cNvPr id="3" name="Picture 2">
            <a:extLst>
              <a:ext uri="{FF2B5EF4-FFF2-40B4-BE49-F238E27FC236}">
                <a16:creationId xmlns:a16="http://schemas.microsoft.com/office/drawing/2014/main" id="{80293D84-F000-5146-38ED-5225691FCB84}"/>
              </a:ext>
            </a:extLst>
          </p:cNvPr>
          <p:cNvPicPr>
            <a:picLocks noChangeAspect="1"/>
          </p:cNvPicPr>
          <p:nvPr userDrawn="1"/>
        </p:nvPicPr>
        <p:blipFill>
          <a:blip r:embed="rId2"/>
          <a:srcRect/>
          <a:stretch/>
        </p:blipFill>
        <p:spPr>
          <a:xfrm>
            <a:off x="101600" y="0"/>
            <a:ext cx="6108700" cy="6858000"/>
          </a:xfrm>
          <a:prstGeom prst="rect">
            <a:avLst/>
          </a:prstGeom>
        </p:spPr>
      </p:pic>
      <p:pic>
        <p:nvPicPr>
          <p:cNvPr id="7" name="Picture 6">
            <a:extLst>
              <a:ext uri="{FF2B5EF4-FFF2-40B4-BE49-F238E27FC236}">
                <a16:creationId xmlns:a16="http://schemas.microsoft.com/office/drawing/2014/main" id="{C35274BD-983B-E4D0-D384-E4EF86A2A884}"/>
              </a:ext>
            </a:extLst>
          </p:cNvPr>
          <p:cNvPicPr>
            <a:picLocks noChangeAspect="1"/>
          </p:cNvPicPr>
          <p:nvPr userDrawn="1"/>
        </p:nvPicPr>
        <p:blipFill>
          <a:blip r:embed="rId3"/>
          <a:stretch>
            <a:fillRect/>
          </a:stretch>
        </p:blipFill>
        <p:spPr>
          <a:xfrm>
            <a:off x="0" y="6619237"/>
            <a:ext cx="11262732" cy="205310"/>
          </a:xfrm>
          <a:prstGeom prst="rect">
            <a:avLst/>
          </a:prstGeom>
        </p:spPr>
      </p:pic>
      <p:pic>
        <p:nvPicPr>
          <p:cNvPr id="8" name="Picture 7">
            <a:extLst>
              <a:ext uri="{FF2B5EF4-FFF2-40B4-BE49-F238E27FC236}">
                <a16:creationId xmlns:a16="http://schemas.microsoft.com/office/drawing/2014/main" id="{5E00FEFF-26F5-B2F2-2ABF-3CD6DB05DEB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5631366" y="1206821"/>
            <a:ext cx="945485" cy="9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32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Section Hea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85AE40-BAC1-88CE-4163-47D3AB102529}"/>
              </a:ext>
            </a:extLst>
          </p:cNvPr>
          <p:cNvSpPr>
            <a:spLocks noGrp="1"/>
          </p:cNvSpPr>
          <p:nvPr>
            <p:ph type="title" hasCustomPrompt="1"/>
          </p:nvPr>
        </p:nvSpPr>
        <p:spPr>
          <a:xfrm>
            <a:off x="6760029" y="1016783"/>
            <a:ext cx="4256441" cy="1325563"/>
          </a:xfrm>
        </p:spPr>
        <p:txBody>
          <a:bodyPr/>
          <a:lstStyle>
            <a:lvl1pPr>
              <a:defRPr sz="4400">
                <a:solidFill>
                  <a:schemeClr val="tx2"/>
                </a:solidFill>
              </a:defRPr>
            </a:lvl1pPr>
          </a:lstStyle>
          <a:p>
            <a:r>
              <a:rPr lang="en-GB"/>
              <a:t>Click to edit master title</a:t>
            </a:r>
            <a:endParaRPr lang="en-US"/>
          </a:p>
        </p:txBody>
      </p:sp>
    </p:spTree>
    <p:extLst>
      <p:ext uri="{BB962C8B-B14F-4D97-AF65-F5344CB8AC3E}">
        <p14:creationId xmlns:p14="http://schemas.microsoft.com/office/powerpoint/2010/main" val="41004872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F82E8329-3E53-F07A-BA1B-C4CF9EB39C3C}"/>
              </a:ext>
            </a:extLst>
          </p:cNvPr>
          <p:cNvPicPr>
            <a:picLocks noChangeAspect="1" noChangeArrowheads="1"/>
          </p:cNvPicPr>
          <p:nvPr userDrawn="1"/>
        </p:nvPicPr>
        <p:blipFill>
          <a:blip r:embed="rId2"/>
          <a:srcRect/>
          <a:stretch/>
        </p:blipFill>
        <p:spPr bwMode="auto">
          <a:xfrm>
            <a:off x="3175" y="1786"/>
            <a:ext cx="12185650" cy="6854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0581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9_Section Header">
    <p:spTree>
      <p:nvGrpSpPr>
        <p:cNvPr id="1" name=""/>
        <p:cNvGrpSpPr/>
        <p:nvPr/>
      </p:nvGrpSpPr>
      <p:grpSpPr>
        <a:xfrm>
          <a:off x="0" y="0"/>
          <a:ext cx="0" cy="0"/>
          <a:chOff x="0" y="0"/>
          <a:chExt cx="0" cy="0"/>
        </a:xfrm>
      </p:grpSpPr>
      <p:pic>
        <p:nvPicPr>
          <p:cNvPr id="7" name="Picture 6" descr="A collage of two people&#10;&#10;AI-generated content may be incorrect.">
            <a:extLst>
              <a:ext uri="{FF2B5EF4-FFF2-40B4-BE49-F238E27FC236}">
                <a16:creationId xmlns:a16="http://schemas.microsoft.com/office/drawing/2014/main" id="{78F8B4A9-6252-1FEA-355E-1BA6C4278C2D}"/>
              </a:ext>
            </a:extLst>
          </p:cNvPr>
          <p:cNvPicPr>
            <a:picLocks noChangeAspect="1"/>
          </p:cNvPicPr>
          <p:nvPr userDrawn="1"/>
        </p:nvPicPr>
        <p:blipFill>
          <a:blip r:embed="rId2"/>
          <a:stretch>
            <a:fillRect/>
          </a:stretch>
        </p:blipFill>
        <p:spPr>
          <a:xfrm>
            <a:off x="0" y="0"/>
            <a:ext cx="12224658" cy="6858000"/>
          </a:xfrm>
          <a:prstGeom prst="rect">
            <a:avLst/>
          </a:prstGeom>
        </p:spPr>
      </p:pic>
      <p:sp>
        <p:nvSpPr>
          <p:cNvPr id="5" name="Title 1">
            <a:extLst>
              <a:ext uri="{FF2B5EF4-FFF2-40B4-BE49-F238E27FC236}">
                <a16:creationId xmlns:a16="http://schemas.microsoft.com/office/drawing/2014/main" id="{A85C774E-56E5-5023-2F27-43D9E3F2012C}"/>
              </a:ext>
            </a:extLst>
          </p:cNvPr>
          <p:cNvSpPr>
            <a:spLocks noGrp="1"/>
          </p:cNvSpPr>
          <p:nvPr>
            <p:ph type="title"/>
          </p:nvPr>
        </p:nvSpPr>
        <p:spPr>
          <a:xfrm>
            <a:off x="832757" y="755526"/>
            <a:ext cx="5263243" cy="893660"/>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8837714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_Section Header">
    <p:spTree>
      <p:nvGrpSpPr>
        <p:cNvPr id="1" name=""/>
        <p:cNvGrpSpPr/>
        <p:nvPr/>
      </p:nvGrpSpPr>
      <p:grpSpPr>
        <a:xfrm>
          <a:off x="0" y="0"/>
          <a:ext cx="0" cy="0"/>
          <a:chOff x="0" y="0"/>
          <a:chExt cx="0" cy="0"/>
        </a:xfrm>
      </p:grpSpPr>
      <p:pic>
        <p:nvPicPr>
          <p:cNvPr id="5" name="Picture 4" descr="A group of people in a letter u&#10;&#10;AI-generated content may be incorrect.">
            <a:extLst>
              <a:ext uri="{FF2B5EF4-FFF2-40B4-BE49-F238E27FC236}">
                <a16:creationId xmlns:a16="http://schemas.microsoft.com/office/drawing/2014/main" id="{AB688767-5997-B0BD-3716-745AB2835CE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E3C6340-91E5-033D-9CF7-22D8CF1F1983}"/>
              </a:ext>
            </a:extLst>
          </p:cNvPr>
          <p:cNvSpPr>
            <a:spLocks noGrp="1"/>
          </p:cNvSpPr>
          <p:nvPr>
            <p:ph type="title"/>
          </p:nvPr>
        </p:nvSpPr>
        <p:spPr>
          <a:xfrm>
            <a:off x="832757" y="652287"/>
            <a:ext cx="3812985" cy="893660"/>
          </a:xfrm>
        </p:spPr>
        <p:txBody>
          <a:bodyPr/>
          <a:lstStyle>
            <a:lvl1pPr>
              <a:defRPr sz="3400">
                <a:solidFill>
                  <a:schemeClr val="tx2"/>
                </a:solidFill>
              </a:defRPr>
            </a:lvl1pPr>
          </a:lstStyle>
          <a:p>
            <a:r>
              <a:rPr lang="en-GB"/>
              <a:t>Click to edit</a:t>
            </a:r>
            <a:endParaRPr lang="en-US"/>
          </a:p>
        </p:txBody>
      </p:sp>
    </p:spTree>
    <p:extLst>
      <p:ext uri="{BB962C8B-B14F-4D97-AF65-F5344CB8AC3E}">
        <p14:creationId xmlns:p14="http://schemas.microsoft.com/office/powerpoint/2010/main" val="18945766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_Section Header">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B617D115-4145-B5AB-0226-F686CB54170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966"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F796D7DD-2B9C-5FDB-A695-3D1BE48D7DA7}"/>
              </a:ext>
            </a:extLst>
          </p:cNvPr>
          <p:cNvSpPr>
            <a:spLocks noGrp="1"/>
          </p:cNvSpPr>
          <p:nvPr>
            <p:ph type="title"/>
          </p:nvPr>
        </p:nvSpPr>
        <p:spPr>
          <a:xfrm>
            <a:off x="816791" y="947255"/>
            <a:ext cx="5263243" cy="893660"/>
          </a:xfrm>
        </p:spPr>
        <p:txBody>
          <a:bodyPr/>
          <a:lstStyle>
            <a:lvl1pPr>
              <a:defRPr sz="4400">
                <a:solidFill>
                  <a:schemeClr val="tx2"/>
                </a:solidFill>
              </a:defRPr>
            </a:lvl1pPr>
          </a:lstStyle>
          <a:p>
            <a:r>
              <a:rPr lang="en-GB"/>
              <a:t>Click to edit</a:t>
            </a:r>
            <a:endParaRPr lang="en-US"/>
          </a:p>
        </p:txBody>
      </p:sp>
      <p:pic>
        <p:nvPicPr>
          <p:cNvPr id="6" name="Picture 5" descr="A screenshot of a cell phone&#10;&#10;AI-generated content may be incorrect.">
            <a:extLst>
              <a:ext uri="{FF2B5EF4-FFF2-40B4-BE49-F238E27FC236}">
                <a16:creationId xmlns:a16="http://schemas.microsoft.com/office/drawing/2014/main" id="{6DDF783A-8906-6B3A-3B55-E2203606B249}"/>
              </a:ext>
            </a:extLst>
          </p:cNvPr>
          <p:cNvPicPr>
            <a:picLocks noChangeAspect="1"/>
          </p:cNvPicPr>
          <p:nvPr userDrawn="1"/>
        </p:nvPicPr>
        <p:blipFill>
          <a:blip r:embed="rId3"/>
          <a:stretch>
            <a:fillRect/>
          </a:stretch>
        </p:blipFill>
        <p:spPr>
          <a:xfrm>
            <a:off x="5177811" y="0"/>
            <a:ext cx="6673850" cy="6858000"/>
          </a:xfrm>
          <a:prstGeom prst="rect">
            <a:avLst/>
          </a:prstGeom>
        </p:spPr>
      </p:pic>
    </p:spTree>
    <p:extLst>
      <p:ext uri="{BB962C8B-B14F-4D97-AF65-F5344CB8AC3E}">
        <p14:creationId xmlns:p14="http://schemas.microsoft.com/office/powerpoint/2010/main" val="2705708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_Section Hea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0D4ABD-53A0-0DCF-4BCD-71DA7A5644D7}"/>
              </a:ext>
            </a:extLst>
          </p:cNvPr>
          <p:cNvSpPr>
            <a:spLocks noGrp="1"/>
          </p:cNvSpPr>
          <p:nvPr>
            <p:ph type="title"/>
          </p:nvPr>
        </p:nvSpPr>
        <p:spPr>
          <a:xfrm>
            <a:off x="816791" y="947255"/>
            <a:ext cx="5263243" cy="893660"/>
          </a:xfrm>
        </p:spPr>
        <p:txBody>
          <a:bodyPr/>
          <a:lstStyle>
            <a:lvl1pPr>
              <a:defRPr sz="4400">
                <a:solidFill>
                  <a:schemeClr val="tx2"/>
                </a:solidFill>
              </a:defRPr>
            </a:lvl1pPr>
          </a:lstStyle>
          <a:p>
            <a:r>
              <a:rPr lang="en-GB"/>
              <a:t>Click to edit</a:t>
            </a:r>
            <a:endParaRPr lang="en-US"/>
          </a:p>
        </p:txBody>
      </p:sp>
      <p:pic>
        <p:nvPicPr>
          <p:cNvPr id="4" name="Picture 3" descr="A person smiling in a blue shirt&#10;&#10;AI-generated content may be incorrect.">
            <a:extLst>
              <a:ext uri="{FF2B5EF4-FFF2-40B4-BE49-F238E27FC236}">
                <a16:creationId xmlns:a16="http://schemas.microsoft.com/office/drawing/2014/main" id="{9D9B62BE-2FC2-33ED-DE34-BF0653C9252A}"/>
              </a:ext>
            </a:extLst>
          </p:cNvPr>
          <p:cNvPicPr>
            <a:picLocks noChangeAspect="1"/>
          </p:cNvPicPr>
          <p:nvPr userDrawn="1"/>
        </p:nvPicPr>
        <p:blipFill>
          <a:blip r:embed="rId2"/>
          <a:srcRect t="23855" b="18912"/>
          <a:stretch/>
        </p:blipFill>
        <p:spPr>
          <a:xfrm>
            <a:off x="1617784" y="0"/>
            <a:ext cx="12918831" cy="6858000"/>
          </a:xfrm>
          <a:prstGeom prst="rect">
            <a:avLst/>
          </a:prstGeom>
        </p:spPr>
      </p:pic>
      <p:pic>
        <p:nvPicPr>
          <p:cNvPr id="7" name="Picture 6" descr="A pink and black corner&#10;&#10;AI-generated content may be incorrect.">
            <a:extLst>
              <a:ext uri="{FF2B5EF4-FFF2-40B4-BE49-F238E27FC236}">
                <a16:creationId xmlns:a16="http://schemas.microsoft.com/office/drawing/2014/main" id="{A3DD891D-ADBA-9D89-0F27-DA803E01D565}"/>
              </a:ext>
            </a:extLst>
          </p:cNvPr>
          <p:cNvPicPr>
            <a:picLocks noChangeAspect="1"/>
          </p:cNvPicPr>
          <p:nvPr userDrawn="1"/>
        </p:nvPicPr>
        <p:blipFill>
          <a:blip r:embed="rId3"/>
          <a:stretch>
            <a:fillRect/>
          </a:stretch>
        </p:blipFill>
        <p:spPr>
          <a:xfrm>
            <a:off x="-3057721" y="562317"/>
            <a:ext cx="4036308" cy="4689621"/>
          </a:xfrm>
          <a:prstGeom prst="rect">
            <a:avLst/>
          </a:prstGeom>
        </p:spPr>
      </p:pic>
    </p:spTree>
    <p:extLst>
      <p:ext uri="{BB962C8B-B14F-4D97-AF65-F5344CB8AC3E}">
        <p14:creationId xmlns:p14="http://schemas.microsoft.com/office/powerpoint/2010/main" val="34347930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0_Section Header">
    <p:spTree>
      <p:nvGrpSpPr>
        <p:cNvPr id="1" name=""/>
        <p:cNvGrpSpPr/>
        <p:nvPr/>
      </p:nvGrpSpPr>
      <p:grpSpPr>
        <a:xfrm>
          <a:off x="0" y="0"/>
          <a:ext cx="0" cy="0"/>
          <a:chOff x="0" y="0"/>
          <a:chExt cx="0" cy="0"/>
        </a:xfrm>
      </p:grpSpPr>
      <p:pic>
        <p:nvPicPr>
          <p:cNvPr id="5" name="Picture 4" descr="A person in a blue scrubs&#10;&#10;AI-generated content may be incorrect.">
            <a:extLst>
              <a:ext uri="{FF2B5EF4-FFF2-40B4-BE49-F238E27FC236}">
                <a16:creationId xmlns:a16="http://schemas.microsoft.com/office/drawing/2014/main" id="{A89E23D3-2BA2-F10F-8B96-19B779DB64FF}"/>
              </a:ext>
            </a:extLst>
          </p:cNvPr>
          <p:cNvPicPr>
            <a:picLocks noChangeAspect="1"/>
          </p:cNvPicPr>
          <p:nvPr userDrawn="1"/>
        </p:nvPicPr>
        <p:blipFill>
          <a:blip r:embed="rId2"/>
          <a:stretch>
            <a:fillRect/>
          </a:stretch>
        </p:blipFill>
        <p:spPr>
          <a:xfrm>
            <a:off x="1" y="14748"/>
            <a:ext cx="12206748" cy="6858001"/>
          </a:xfrm>
          <a:prstGeom prst="rect">
            <a:avLst/>
          </a:prstGeom>
        </p:spPr>
      </p:pic>
      <p:sp>
        <p:nvSpPr>
          <p:cNvPr id="3" name="Title 1">
            <a:extLst>
              <a:ext uri="{FF2B5EF4-FFF2-40B4-BE49-F238E27FC236}">
                <a16:creationId xmlns:a16="http://schemas.microsoft.com/office/drawing/2014/main" id="{450D4ABD-53A0-0DCF-4BCD-71DA7A5644D7}"/>
              </a:ext>
            </a:extLst>
          </p:cNvPr>
          <p:cNvSpPr>
            <a:spLocks noGrp="1"/>
          </p:cNvSpPr>
          <p:nvPr>
            <p:ph type="title"/>
          </p:nvPr>
        </p:nvSpPr>
        <p:spPr>
          <a:xfrm>
            <a:off x="816791" y="947255"/>
            <a:ext cx="5263243" cy="893660"/>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106123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3_Section Hea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7568235-2163-1A8D-E885-8AAF28A7A58F}"/>
              </a:ext>
            </a:extLst>
          </p:cNvPr>
          <p:cNvSpPr>
            <a:spLocks noGrp="1"/>
          </p:cNvSpPr>
          <p:nvPr>
            <p:ph type="title"/>
          </p:nvPr>
        </p:nvSpPr>
        <p:spPr>
          <a:xfrm>
            <a:off x="1268361" y="1079991"/>
            <a:ext cx="4827639" cy="704564"/>
          </a:xfrm>
        </p:spPr>
        <p:txBody>
          <a:bodyPr/>
          <a:lstStyle>
            <a:lvl1pPr>
              <a:defRPr sz="4400">
                <a:solidFill>
                  <a:schemeClr val="tx2"/>
                </a:solidFill>
              </a:defRPr>
            </a:lvl1pPr>
          </a:lstStyle>
          <a:p>
            <a:r>
              <a:rPr lang="en-GB"/>
              <a:t>Click to edit</a:t>
            </a:r>
            <a:endParaRPr lang="en-US"/>
          </a:p>
        </p:txBody>
      </p:sp>
      <p:pic>
        <p:nvPicPr>
          <p:cNvPr id="4" name="Picture 3" descr="A group of colorful circles&#10;&#10;AI-generated content may be incorrect.">
            <a:extLst>
              <a:ext uri="{FF2B5EF4-FFF2-40B4-BE49-F238E27FC236}">
                <a16:creationId xmlns:a16="http://schemas.microsoft.com/office/drawing/2014/main" id="{5F20D9A9-F6CB-69E3-1355-0C5A0E11C891}"/>
              </a:ext>
            </a:extLst>
          </p:cNvPr>
          <p:cNvPicPr>
            <a:picLocks noChangeAspect="1"/>
          </p:cNvPicPr>
          <p:nvPr userDrawn="1"/>
        </p:nvPicPr>
        <p:blipFill>
          <a:blip r:embed="rId2"/>
          <a:srcRect t="11491" r="5842" b="15450"/>
          <a:stretch/>
        </p:blipFill>
        <p:spPr>
          <a:xfrm>
            <a:off x="2744350" y="0"/>
            <a:ext cx="9447650" cy="6858000"/>
          </a:xfrm>
          <a:prstGeom prst="rect">
            <a:avLst/>
          </a:prstGeom>
        </p:spPr>
      </p:pic>
      <p:pic>
        <p:nvPicPr>
          <p:cNvPr id="7" name="Picture 6" descr="A pink and black corner&#10;&#10;AI-generated content may be incorrect.">
            <a:extLst>
              <a:ext uri="{FF2B5EF4-FFF2-40B4-BE49-F238E27FC236}">
                <a16:creationId xmlns:a16="http://schemas.microsoft.com/office/drawing/2014/main" id="{EE889DC2-09DE-32B5-E43C-A5CA863A62EF}"/>
              </a:ext>
            </a:extLst>
          </p:cNvPr>
          <p:cNvPicPr>
            <a:picLocks noChangeAspect="1"/>
          </p:cNvPicPr>
          <p:nvPr userDrawn="1"/>
        </p:nvPicPr>
        <p:blipFill>
          <a:blip r:embed="rId3"/>
          <a:srcRect l="65496"/>
          <a:stretch/>
        </p:blipFill>
        <p:spPr>
          <a:xfrm>
            <a:off x="0" y="728754"/>
            <a:ext cx="1064302" cy="3583883"/>
          </a:xfrm>
          <a:prstGeom prst="rect">
            <a:avLst/>
          </a:prstGeom>
        </p:spPr>
      </p:pic>
    </p:spTree>
    <p:extLst>
      <p:ext uri="{BB962C8B-B14F-4D97-AF65-F5344CB8AC3E}">
        <p14:creationId xmlns:p14="http://schemas.microsoft.com/office/powerpoint/2010/main" val="19104376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4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97755D1-DD01-CB9B-0354-4E829F8B7D66}"/>
              </a:ext>
            </a:extLst>
          </p:cNvPr>
          <p:cNvPicPr>
            <a:picLocks noChangeAspect="1"/>
          </p:cNvPicPr>
          <p:nvPr userDrawn="1"/>
        </p:nvPicPr>
        <p:blipFill>
          <a:blip r:embed="rId2"/>
          <a:srcRect/>
          <a:stretch/>
        </p:blipFill>
        <p:spPr>
          <a:xfrm>
            <a:off x="29499" y="14749"/>
            <a:ext cx="8235951" cy="6858001"/>
          </a:xfrm>
          <a:prstGeom prst="rect">
            <a:avLst/>
          </a:prstGeom>
        </p:spPr>
      </p:pic>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pic>
        <p:nvPicPr>
          <p:cNvPr id="2" name="Picture 8">
            <a:extLst>
              <a:ext uri="{FF2B5EF4-FFF2-40B4-BE49-F238E27FC236}">
                <a16:creationId xmlns:a16="http://schemas.microsoft.com/office/drawing/2014/main" id="{36B55EF5-0DEE-5104-A757-6C9BD12C45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259" y="6687244"/>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2551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6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97755D1-DD01-CB9B-0354-4E829F8B7D66}"/>
              </a:ext>
            </a:extLst>
          </p:cNvPr>
          <p:cNvPicPr>
            <a:picLocks noChangeAspect="1"/>
          </p:cNvPicPr>
          <p:nvPr userDrawn="1"/>
        </p:nvPicPr>
        <p:blipFill>
          <a:blip r:embed="rId2"/>
          <a:srcRect/>
          <a:stretch/>
        </p:blipFill>
        <p:spPr>
          <a:xfrm>
            <a:off x="29499" y="14749"/>
            <a:ext cx="8235951" cy="6858000"/>
          </a:xfrm>
          <a:prstGeom prst="rect">
            <a:avLst/>
          </a:prstGeom>
        </p:spPr>
      </p:pic>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7199143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5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pic>
        <p:nvPicPr>
          <p:cNvPr id="2" name="Picture 1">
            <a:extLst>
              <a:ext uri="{FF2B5EF4-FFF2-40B4-BE49-F238E27FC236}">
                <a16:creationId xmlns:a16="http://schemas.microsoft.com/office/drawing/2014/main" id="{361DAE18-9989-8D1E-B079-46847E0FA124}"/>
              </a:ext>
            </a:extLst>
          </p:cNvPr>
          <p:cNvPicPr>
            <a:picLocks noChangeAspect="1"/>
          </p:cNvPicPr>
          <p:nvPr userDrawn="1"/>
        </p:nvPicPr>
        <p:blipFill>
          <a:blip r:embed="rId2"/>
          <a:srcRect/>
          <a:stretch/>
        </p:blipFill>
        <p:spPr>
          <a:xfrm>
            <a:off x="29499" y="14749"/>
            <a:ext cx="8235951" cy="6858000"/>
          </a:xfrm>
          <a:prstGeom prst="rect">
            <a:avLst/>
          </a:prstGeom>
        </p:spPr>
      </p:pic>
      <p:pic>
        <p:nvPicPr>
          <p:cNvPr id="3" name="Picture 8">
            <a:extLst>
              <a:ext uri="{FF2B5EF4-FFF2-40B4-BE49-F238E27FC236}">
                <a16:creationId xmlns:a16="http://schemas.microsoft.com/office/drawing/2014/main" id="{C549432C-CE81-0B1D-86FC-5DA4DE5D5F9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259" y="6687244"/>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1135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7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pic>
        <p:nvPicPr>
          <p:cNvPr id="2" name="Picture 1">
            <a:extLst>
              <a:ext uri="{FF2B5EF4-FFF2-40B4-BE49-F238E27FC236}">
                <a16:creationId xmlns:a16="http://schemas.microsoft.com/office/drawing/2014/main" id="{361DAE18-9989-8D1E-B079-46847E0FA124}"/>
              </a:ext>
            </a:extLst>
          </p:cNvPr>
          <p:cNvPicPr>
            <a:picLocks noChangeAspect="1"/>
          </p:cNvPicPr>
          <p:nvPr userDrawn="1"/>
        </p:nvPicPr>
        <p:blipFill>
          <a:blip r:embed="rId2"/>
          <a:srcRect/>
          <a:stretch/>
        </p:blipFill>
        <p:spPr>
          <a:xfrm>
            <a:off x="29499" y="14749"/>
            <a:ext cx="8235950" cy="6858000"/>
          </a:xfrm>
          <a:prstGeom prst="rect">
            <a:avLst/>
          </a:prstGeom>
        </p:spPr>
      </p:pic>
    </p:spTree>
    <p:extLst>
      <p:ext uri="{BB962C8B-B14F-4D97-AF65-F5344CB8AC3E}">
        <p14:creationId xmlns:p14="http://schemas.microsoft.com/office/powerpoint/2010/main" val="31712068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Section Header">
    <p:spTree>
      <p:nvGrpSpPr>
        <p:cNvPr id="1" name=""/>
        <p:cNvGrpSpPr/>
        <p:nvPr/>
      </p:nvGrpSpPr>
      <p:grpSpPr>
        <a:xfrm>
          <a:off x="0" y="0"/>
          <a:ext cx="0" cy="0"/>
          <a:chOff x="0" y="0"/>
          <a:chExt cx="0" cy="0"/>
        </a:xfrm>
      </p:grpSpPr>
      <p:pic>
        <p:nvPicPr>
          <p:cNvPr id="4" name="Picture 3" descr="A colorful intertwined knot&#10;&#10;AI-generated content may be incorrect.">
            <a:extLst>
              <a:ext uri="{FF2B5EF4-FFF2-40B4-BE49-F238E27FC236}">
                <a16:creationId xmlns:a16="http://schemas.microsoft.com/office/drawing/2014/main" id="{471B6946-FCEE-98AC-2391-7AB2BA5CB7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7659" y="1000391"/>
            <a:ext cx="941995" cy="940169"/>
          </a:xfrm>
          <a:prstGeom prst="rect">
            <a:avLst/>
          </a:prstGeom>
        </p:spPr>
      </p:pic>
      <p:sp>
        <p:nvSpPr>
          <p:cNvPr id="5" name="Title 1">
            <a:extLst>
              <a:ext uri="{FF2B5EF4-FFF2-40B4-BE49-F238E27FC236}">
                <a16:creationId xmlns:a16="http://schemas.microsoft.com/office/drawing/2014/main" id="{DEA900C1-DF79-4401-615D-7BF0F91ED583}"/>
              </a:ext>
            </a:extLst>
          </p:cNvPr>
          <p:cNvSpPr>
            <a:spLocks noGrp="1"/>
          </p:cNvSpPr>
          <p:nvPr>
            <p:ph type="title"/>
          </p:nvPr>
        </p:nvSpPr>
        <p:spPr>
          <a:xfrm>
            <a:off x="954212" y="2546740"/>
            <a:ext cx="5029201" cy="704564"/>
          </a:xfrm>
        </p:spPr>
        <p:txBody>
          <a:bodyPr/>
          <a:lstStyle>
            <a:lvl1pPr>
              <a:defRPr sz="4400">
                <a:solidFill>
                  <a:schemeClr val="tx2"/>
                </a:solidFill>
              </a:defRPr>
            </a:lvl1pPr>
          </a:lstStyle>
          <a:p>
            <a:r>
              <a:rPr lang="en-GB"/>
              <a:t>Click to edit</a:t>
            </a:r>
            <a:endParaRPr lang="en-US"/>
          </a:p>
        </p:txBody>
      </p:sp>
      <p:pic>
        <p:nvPicPr>
          <p:cNvPr id="7" name="Picture 6" descr="A nurse examining a baby&#10;&#10;AI-generated content may be incorrect.">
            <a:extLst>
              <a:ext uri="{FF2B5EF4-FFF2-40B4-BE49-F238E27FC236}">
                <a16:creationId xmlns:a16="http://schemas.microsoft.com/office/drawing/2014/main" id="{67692C04-7BAD-28EE-9B80-258E77344EA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226394" y="18433"/>
            <a:ext cx="3965606" cy="6839567"/>
          </a:xfrm>
          <a:prstGeom prst="rect">
            <a:avLst/>
          </a:prstGeom>
        </p:spPr>
      </p:pic>
    </p:spTree>
    <p:extLst>
      <p:ext uri="{BB962C8B-B14F-4D97-AF65-F5344CB8AC3E}">
        <p14:creationId xmlns:p14="http://schemas.microsoft.com/office/powerpoint/2010/main" val="21744869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1_Section Head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6E7F74C-BAB0-E917-FE57-62862D6343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91418" y="644119"/>
            <a:ext cx="4993015" cy="4917585"/>
          </a:xfrm>
          <a:prstGeom prst="rect">
            <a:avLst/>
          </a:prstGeom>
        </p:spPr>
      </p:pic>
      <p:pic>
        <p:nvPicPr>
          <p:cNvPr id="4" name="Picture 3" descr="A colorful intertwined knot&#10;&#10;AI-generated content may be incorrect.">
            <a:extLst>
              <a:ext uri="{FF2B5EF4-FFF2-40B4-BE49-F238E27FC236}">
                <a16:creationId xmlns:a16="http://schemas.microsoft.com/office/drawing/2014/main" id="{471B6946-FCEE-98AC-2391-7AB2BA5CB7C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07569" y="644119"/>
            <a:ext cx="705932" cy="704564"/>
          </a:xfrm>
          <a:prstGeom prst="rect">
            <a:avLst/>
          </a:prstGeom>
        </p:spPr>
      </p:pic>
      <p:sp>
        <p:nvSpPr>
          <p:cNvPr id="5" name="Title 1">
            <a:extLst>
              <a:ext uri="{FF2B5EF4-FFF2-40B4-BE49-F238E27FC236}">
                <a16:creationId xmlns:a16="http://schemas.microsoft.com/office/drawing/2014/main" id="{DEA900C1-DF79-4401-615D-7BF0F91ED583}"/>
              </a:ext>
            </a:extLst>
          </p:cNvPr>
          <p:cNvSpPr>
            <a:spLocks noGrp="1"/>
          </p:cNvSpPr>
          <p:nvPr>
            <p:ph type="title"/>
          </p:nvPr>
        </p:nvSpPr>
        <p:spPr>
          <a:xfrm>
            <a:off x="7251304" y="644118"/>
            <a:ext cx="3446668" cy="704564"/>
          </a:xfrm>
        </p:spPr>
        <p:txBody>
          <a:bodyPr/>
          <a:lstStyle>
            <a:lvl1pPr>
              <a:defRPr sz="3400">
                <a:solidFill>
                  <a:schemeClr val="tx2"/>
                </a:solidFill>
              </a:defRPr>
            </a:lvl1pPr>
          </a:lstStyle>
          <a:p>
            <a:r>
              <a:rPr lang="en-GB"/>
              <a:t>Click to edit</a:t>
            </a:r>
            <a:endParaRPr lang="en-US"/>
          </a:p>
        </p:txBody>
      </p:sp>
      <p:pic>
        <p:nvPicPr>
          <p:cNvPr id="12" name="Picture 11">
            <a:extLst>
              <a:ext uri="{FF2B5EF4-FFF2-40B4-BE49-F238E27FC236}">
                <a16:creationId xmlns:a16="http://schemas.microsoft.com/office/drawing/2014/main" id="{E608B7B3-F7D1-C9B1-E811-E63FD9E46F27}"/>
              </a:ext>
            </a:extLst>
          </p:cNvPr>
          <p:cNvPicPr>
            <a:picLocks noChangeAspect="1"/>
          </p:cNvPicPr>
          <p:nvPr userDrawn="1"/>
        </p:nvPicPr>
        <p:blipFill>
          <a:blip r:embed="rId4"/>
          <a:stretch>
            <a:fillRect/>
          </a:stretch>
        </p:blipFill>
        <p:spPr>
          <a:xfrm>
            <a:off x="0" y="6620063"/>
            <a:ext cx="12192000" cy="222249"/>
          </a:xfrm>
          <a:prstGeom prst="rect">
            <a:avLst/>
          </a:prstGeom>
        </p:spPr>
      </p:pic>
    </p:spTree>
    <p:extLst>
      <p:ext uri="{BB962C8B-B14F-4D97-AF65-F5344CB8AC3E}">
        <p14:creationId xmlns:p14="http://schemas.microsoft.com/office/powerpoint/2010/main" val="14406071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2_Section Header">
    <p:spTree>
      <p:nvGrpSpPr>
        <p:cNvPr id="1" name=""/>
        <p:cNvGrpSpPr/>
        <p:nvPr/>
      </p:nvGrpSpPr>
      <p:grpSpPr>
        <a:xfrm>
          <a:off x="0" y="0"/>
          <a:ext cx="0" cy="0"/>
          <a:chOff x="0" y="0"/>
          <a:chExt cx="0" cy="0"/>
        </a:xfrm>
      </p:grpSpPr>
      <p:pic>
        <p:nvPicPr>
          <p:cNvPr id="4" name="Picture 3" descr="A colorful intertwined knot&#10;&#10;AI-generated content may be incorrect.">
            <a:extLst>
              <a:ext uri="{FF2B5EF4-FFF2-40B4-BE49-F238E27FC236}">
                <a16:creationId xmlns:a16="http://schemas.microsoft.com/office/drawing/2014/main" id="{471B6946-FCEE-98AC-2391-7AB2BA5CB7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9323" y="1160818"/>
            <a:ext cx="705932" cy="704564"/>
          </a:xfrm>
          <a:prstGeom prst="rect">
            <a:avLst/>
          </a:prstGeom>
        </p:spPr>
      </p:pic>
      <p:sp>
        <p:nvSpPr>
          <p:cNvPr id="5" name="Title 1">
            <a:extLst>
              <a:ext uri="{FF2B5EF4-FFF2-40B4-BE49-F238E27FC236}">
                <a16:creationId xmlns:a16="http://schemas.microsoft.com/office/drawing/2014/main" id="{DEA900C1-DF79-4401-615D-7BF0F91ED583}"/>
              </a:ext>
            </a:extLst>
          </p:cNvPr>
          <p:cNvSpPr>
            <a:spLocks noGrp="1"/>
          </p:cNvSpPr>
          <p:nvPr>
            <p:ph type="title"/>
          </p:nvPr>
        </p:nvSpPr>
        <p:spPr>
          <a:xfrm>
            <a:off x="1783058" y="1160817"/>
            <a:ext cx="3446668" cy="704564"/>
          </a:xfrm>
        </p:spPr>
        <p:txBody>
          <a:bodyPr/>
          <a:lstStyle>
            <a:lvl1pPr>
              <a:defRPr sz="3400">
                <a:solidFill>
                  <a:schemeClr val="tx2"/>
                </a:solidFill>
              </a:defRPr>
            </a:lvl1pPr>
          </a:lstStyle>
          <a:p>
            <a:r>
              <a:rPr lang="en-GB"/>
              <a:t>Click to edit</a:t>
            </a:r>
            <a:endParaRPr lang="en-US"/>
          </a:p>
        </p:txBody>
      </p:sp>
      <p:pic>
        <p:nvPicPr>
          <p:cNvPr id="3" name="Picture 2" descr="A few nurses in a room&#10;&#10;AI-generated content may be incorrect.">
            <a:extLst>
              <a:ext uri="{FF2B5EF4-FFF2-40B4-BE49-F238E27FC236}">
                <a16:creationId xmlns:a16="http://schemas.microsoft.com/office/drawing/2014/main" id="{C9FD3C69-6639-9118-6BD3-1E16318909FA}"/>
              </a:ext>
            </a:extLst>
          </p:cNvPr>
          <p:cNvPicPr>
            <a:picLocks noChangeAspect="1"/>
          </p:cNvPicPr>
          <p:nvPr userDrawn="1"/>
        </p:nvPicPr>
        <p:blipFill>
          <a:blip r:embed="rId3"/>
          <a:srcRect l="31510" t="12561"/>
          <a:stretch/>
        </p:blipFill>
        <p:spPr>
          <a:xfrm>
            <a:off x="6096000" y="1160817"/>
            <a:ext cx="5323305" cy="4536366"/>
          </a:xfrm>
          <a:prstGeom prst="rect">
            <a:avLst/>
          </a:prstGeom>
        </p:spPr>
      </p:pic>
      <p:pic>
        <p:nvPicPr>
          <p:cNvPr id="12" name="Picture 11">
            <a:extLst>
              <a:ext uri="{FF2B5EF4-FFF2-40B4-BE49-F238E27FC236}">
                <a16:creationId xmlns:a16="http://schemas.microsoft.com/office/drawing/2014/main" id="{E608B7B3-F7D1-C9B1-E811-E63FD9E46F27}"/>
              </a:ext>
            </a:extLst>
          </p:cNvPr>
          <p:cNvPicPr>
            <a:picLocks noChangeAspect="1"/>
          </p:cNvPicPr>
          <p:nvPr userDrawn="1"/>
        </p:nvPicPr>
        <p:blipFill>
          <a:blip r:embed="rId4"/>
          <a:stretch>
            <a:fillRect/>
          </a:stretch>
        </p:blipFill>
        <p:spPr>
          <a:xfrm>
            <a:off x="0" y="6620063"/>
            <a:ext cx="12192000" cy="222249"/>
          </a:xfrm>
          <a:prstGeom prst="rect">
            <a:avLst/>
          </a:prstGeom>
        </p:spPr>
      </p:pic>
    </p:spTree>
    <p:extLst>
      <p:ext uri="{BB962C8B-B14F-4D97-AF65-F5344CB8AC3E}">
        <p14:creationId xmlns:p14="http://schemas.microsoft.com/office/powerpoint/2010/main" val="1797598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6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BE36F0D-7DF9-A908-6936-C919058329AF}"/>
              </a:ext>
            </a:extLst>
          </p:cNvPr>
          <p:cNvSpPr/>
          <p:nvPr userDrawn="1"/>
        </p:nvSpPr>
        <p:spPr>
          <a:xfrm>
            <a:off x="8144933" y="-1"/>
            <a:ext cx="4047067" cy="685799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lorful circle with black background&#10;&#10;AI-generated content may be incorrect.">
            <a:extLst>
              <a:ext uri="{FF2B5EF4-FFF2-40B4-BE49-F238E27FC236}">
                <a16:creationId xmlns:a16="http://schemas.microsoft.com/office/drawing/2014/main" id="{E161E4C5-320D-6820-03C2-76E3CE0C4E9B}"/>
              </a:ext>
            </a:extLst>
          </p:cNvPr>
          <p:cNvPicPr>
            <a:picLocks noChangeAspect="1"/>
          </p:cNvPicPr>
          <p:nvPr userDrawn="1"/>
        </p:nvPicPr>
        <p:blipFill>
          <a:blip r:embed="rId2"/>
          <a:stretch>
            <a:fillRect/>
          </a:stretch>
        </p:blipFill>
        <p:spPr>
          <a:xfrm>
            <a:off x="-10887" y="2646479"/>
            <a:ext cx="8360230" cy="4220820"/>
          </a:xfrm>
          <a:prstGeom prst="rect">
            <a:avLst/>
          </a:prstGeom>
        </p:spPr>
      </p:pic>
      <p:sp>
        <p:nvSpPr>
          <p:cNvPr id="6" name="Title 1">
            <a:extLst>
              <a:ext uri="{FF2B5EF4-FFF2-40B4-BE49-F238E27FC236}">
                <a16:creationId xmlns:a16="http://schemas.microsoft.com/office/drawing/2014/main" id="{60929908-6A53-3C34-36D1-2F9647AB964D}"/>
              </a:ext>
            </a:extLst>
          </p:cNvPr>
          <p:cNvSpPr>
            <a:spLocks noGrp="1"/>
          </p:cNvSpPr>
          <p:nvPr>
            <p:ph type="title"/>
          </p:nvPr>
        </p:nvSpPr>
        <p:spPr>
          <a:xfrm>
            <a:off x="954212" y="933093"/>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0825561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7_Section Header">
    <p:spTree>
      <p:nvGrpSpPr>
        <p:cNvPr id="1" name=""/>
        <p:cNvGrpSpPr/>
        <p:nvPr/>
      </p:nvGrpSpPr>
      <p:grpSpPr>
        <a:xfrm>
          <a:off x="0" y="0"/>
          <a:ext cx="0" cy="0"/>
          <a:chOff x="0" y="0"/>
          <a:chExt cx="0" cy="0"/>
        </a:xfrm>
      </p:grpSpPr>
      <p:pic>
        <p:nvPicPr>
          <p:cNvPr id="8" name="Picture 7" descr="A line of orange and white circles&#10;&#10;AI-generated content may be incorrect.">
            <a:extLst>
              <a:ext uri="{FF2B5EF4-FFF2-40B4-BE49-F238E27FC236}">
                <a16:creationId xmlns:a16="http://schemas.microsoft.com/office/drawing/2014/main" id="{5B358FE5-BD83-3927-A463-DE3CD7FE24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5CDBE35F-2014-8143-971E-9B5F4975BC1A}"/>
              </a:ext>
            </a:extLst>
          </p:cNvPr>
          <p:cNvSpPr>
            <a:spLocks noGrp="1"/>
          </p:cNvSpPr>
          <p:nvPr>
            <p:ph type="title" hasCustomPrompt="1"/>
          </p:nvPr>
        </p:nvSpPr>
        <p:spPr>
          <a:xfrm>
            <a:off x="1603932" y="408413"/>
            <a:ext cx="7258265" cy="1325563"/>
          </a:xfrm>
        </p:spPr>
        <p:txBody>
          <a:bodyPr/>
          <a:lstStyle>
            <a:lvl1pPr>
              <a:defRPr sz="3400">
                <a:solidFill>
                  <a:schemeClr val="tx2"/>
                </a:solidFill>
              </a:defRPr>
            </a:lvl1pPr>
          </a:lstStyle>
          <a:p>
            <a:r>
              <a:rPr lang="en-GB"/>
              <a:t>Click to edit master title</a:t>
            </a:r>
            <a:endParaRPr lang="en-US"/>
          </a:p>
        </p:txBody>
      </p:sp>
      <p:pic>
        <p:nvPicPr>
          <p:cNvPr id="4" name="Picture 3">
            <a:extLst>
              <a:ext uri="{FF2B5EF4-FFF2-40B4-BE49-F238E27FC236}">
                <a16:creationId xmlns:a16="http://schemas.microsoft.com/office/drawing/2014/main" id="{2AD9BF92-1B42-6C37-A6F2-EAD41C685F4A}"/>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8239" y="6738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1636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8_Section Header">
    <p:spTree>
      <p:nvGrpSpPr>
        <p:cNvPr id="1" name=""/>
        <p:cNvGrpSpPr/>
        <p:nvPr/>
      </p:nvGrpSpPr>
      <p:grpSpPr>
        <a:xfrm>
          <a:off x="0" y="0"/>
          <a:ext cx="0" cy="0"/>
          <a:chOff x="0" y="0"/>
          <a:chExt cx="0" cy="0"/>
        </a:xfrm>
      </p:grpSpPr>
      <p:pic>
        <p:nvPicPr>
          <p:cNvPr id="4" name="Picture 3" descr="A purple circles and dots&#10;&#10;AI-generated content may be incorrect.">
            <a:extLst>
              <a:ext uri="{FF2B5EF4-FFF2-40B4-BE49-F238E27FC236}">
                <a16:creationId xmlns:a16="http://schemas.microsoft.com/office/drawing/2014/main" id="{E288E48E-0A22-C3F2-0E13-631E4198262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7EBA2973-66FB-219A-9656-06A18FFF2C69}"/>
              </a:ext>
            </a:extLst>
          </p:cNvPr>
          <p:cNvSpPr>
            <a:spLocks noGrp="1"/>
          </p:cNvSpPr>
          <p:nvPr>
            <p:ph type="title" hasCustomPrompt="1"/>
          </p:nvPr>
        </p:nvSpPr>
        <p:spPr>
          <a:xfrm>
            <a:off x="1382259" y="256013"/>
            <a:ext cx="7258265" cy="1325563"/>
          </a:xfrm>
        </p:spPr>
        <p:txBody>
          <a:bodyPr/>
          <a:lstStyle>
            <a:lvl1pPr>
              <a:defRPr sz="3400">
                <a:solidFill>
                  <a:schemeClr val="tx2"/>
                </a:solidFill>
              </a:defRPr>
            </a:lvl1pPr>
          </a:lstStyle>
          <a:p>
            <a:r>
              <a:rPr lang="en-GB"/>
              <a:t>Click to edit master title</a:t>
            </a:r>
            <a:endParaRPr lang="en-US"/>
          </a:p>
        </p:txBody>
      </p:sp>
      <p:pic>
        <p:nvPicPr>
          <p:cNvPr id="9" name="Picture 8">
            <a:extLst>
              <a:ext uri="{FF2B5EF4-FFF2-40B4-BE49-F238E27FC236}">
                <a16:creationId xmlns:a16="http://schemas.microsoft.com/office/drawing/2014/main" id="{9A1ECA05-80E7-8541-B5C8-7A53DA7BFE91}"/>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16566" y="5214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9207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9_Section Header">
    <p:spTree>
      <p:nvGrpSpPr>
        <p:cNvPr id="1" name=""/>
        <p:cNvGrpSpPr/>
        <p:nvPr/>
      </p:nvGrpSpPr>
      <p:grpSpPr>
        <a:xfrm>
          <a:off x="0" y="0"/>
          <a:ext cx="0" cy="0"/>
          <a:chOff x="0" y="0"/>
          <a:chExt cx="0" cy="0"/>
        </a:xfrm>
      </p:grpSpPr>
      <p:pic>
        <p:nvPicPr>
          <p:cNvPr id="4" name="Picture 3" descr="A row of purple circles&#10;&#10;AI-generated content may be incorrect.">
            <a:extLst>
              <a:ext uri="{FF2B5EF4-FFF2-40B4-BE49-F238E27FC236}">
                <a16:creationId xmlns:a16="http://schemas.microsoft.com/office/drawing/2014/main" id="{FC73BFF5-17DC-F4DC-6B51-594022BA6213}"/>
              </a:ext>
            </a:extLst>
          </p:cNvPr>
          <p:cNvPicPr>
            <a:picLocks noChangeAspect="1"/>
          </p:cNvPicPr>
          <p:nvPr userDrawn="1"/>
        </p:nvPicPr>
        <p:blipFill>
          <a:blip r:embed="rId2"/>
          <a:stretch>
            <a:fillRect/>
          </a:stretch>
        </p:blipFill>
        <p:spPr>
          <a:xfrm>
            <a:off x="-1" y="0"/>
            <a:ext cx="12192001" cy="6858001"/>
          </a:xfrm>
          <a:prstGeom prst="rect">
            <a:avLst/>
          </a:prstGeom>
        </p:spPr>
      </p:pic>
      <p:sp>
        <p:nvSpPr>
          <p:cNvPr id="5" name="Title 1">
            <a:extLst>
              <a:ext uri="{FF2B5EF4-FFF2-40B4-BE49-F238E27FC236}">
                <a16:creationId xmlns:a16="http://schemas.microsoft.com/office/drawing/2014/main" id="{C167107B-0616-B971-233A-BEBB58862EDF}"/>
              </a:ext>
            </a:extLst>
          </p:cNvPr>
          <p:cNvSpPr>
            <a:spLocks noGrp="1"/>
          </p:cNvSpPr>
          <p:nvPr>
            <p:ph type="title" hasCustomPrompt="1"/>
          </p:nvPr>
        </p:nvSpPr>
        <p:spPr>
          <a:xfrm>
            <a:off x="1603932" y="408413"/>
            <a:ext cx="7258265" cy="1325563"/>
          </a:xfrm>
        </p:spPr>
        <p:txBody>
          <a:bodyPr/>
          <a:lstStyle>
            <a:lvl1pPr>
              <a:defRPr sz="3400">
                <a:solidFill>
                  <a:schemeClr val="tx2"/>
                </a:solidFill>
              </a:defRPr>
            </a:lvl1pPr>
          </a:lstStyle>
          <a:p>
            <a:r>
              <a:rPr lang="en-GB"/>
              <a:t>Click to edit master title</a:t>
            </a:r>
            <a:endParaRPr lang="en-US"/>
          </a:p>
        </p:txBody>
      </p:sp>
      <p:pic>
        <p:nvPicPr>
          <p:cNvPr id="6" name="Picture 5">
            <a:extLst>
              <a:ext uri="{FF2B5EF4-FFF2-40B4-BE49-F238E27FC236}">
                <a16:creationId xmlns:a16="http://schemas.microsoft.com/office/drawing/2014/main" id="{E6E8184C-2291-D38E-61D4-00BD130A6BE3}"/>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8239" y="6738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3960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5_Section Header">
    <p:spTree>
      <p:nvGrpSpPr>
        <p:cNvPr id="1" name=""/>
        <p:cNvGrpSpPr/>
        <p:nvPr/>
      </p:nvGrpSpPr>
      <p:grpSpPr>
        <a:xfrm>
          <a:off x="0" y="0"/>
          <a:ext cx="0" cy="0"/>
          <a:chOff x="0" y="0"/>
          <a:chExt cx="0" cy="0"/>
        </a:xfrm>
      </p:grpSpPr>
      <p:pic>
        <p:nvPicPr>
          <p:cNvPr id="6" name="Picture 5" descr="A colorful arrows on a black background&#10;&#10;AI-generated content may be incorrect.">
            <a:extLst>
              <a:ext uri="{FF2B5EF4-FFF2-40B4-BE49-F238E27FC236}">
                <a16:creationId xmlns:a16="http://schemas.microsoft.com/office/drawing/2014/main" id="{6715AC0E-91FF-59A4-F077-D40F19F2068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918E6568-D0C9-E3CE-3AD4-017DB1080990}"/>
              </a:ext>
            </a:extLst>
          </p:cNvPr>
          <p:cNvSpPr>
            <a:spLocks noGrp="1"/>
          </p:cNvSpPr>
          <p:nvPr>
            <p:ph type="title" hasCustomPrompt="1"/>
          </p:nvPr>
        </p:nvSpPr>
        <p:spPr>
          <a:xfrm>
            <a:off x="1603932" y="408413"/>
            <a:ext cx="7258265" cy="1325563"/>
          </a:xfrm>
        </p:spPr>
        <p:txBody>
          <a:bodyPr/>
          <a:lstStyle>
            <a:lvl1pPr>
              <a:defRPr sz="3400">
                <a:solidFill>
                  <a:schemeClr val="tx2"/>
                </a:solidFill>
              </a:defRPr>
            </a:lvl1pPr>
          </a:lstStyle>
          <a:p>
            <a:r>
              <a:rPr lang="en-GB"/>
              <a:t>Click to edit master title</a:t>
            </a:r>
            <a:endParaRPr lang="en-US"/>
          </a:p>
        </p:txBody>
      </p:sp>
      <p:pic>
        <p:nvPicPr>
          <p:cNvPr id="4" name="Picture 3">
            <a:extLst>
              <a:ext uri="{FF2B5EF4-FFF2-40B4-BE49-F238E27FC236}">
                <a16:creationId xmlns:a16="http://schemas.microsoft.com/office/drawing/2014/main" id="{CBE095EF-ACA7-3021-BAFF-3145170EA0BB}"/>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8239" y="6738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2881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1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5B3C4C-AE15-ECD8-4741-D0A80BADAE39}"/>
              </a:ext>
            </a:extLst>
          </p:cNvPr>
          <p:cNvPicPr>
            <a:picLocks noChangeAspect="1"/>
          </p:cNvPicPr>
          <p:nvPr userDrawn="1"/>
        </p:nvPicPr>
        <p:blipFill>
          <a:blip r:embed="rId2"/>
          <a:stretch>
            <a:fillRect/>
          </a:stretch>
        </p:blipFill>
        <p:spPr>
          <a:xfrm>
            <a:off x="152399" y="6638529"/>
            <a:ext cx="12039601" cy="219471"/>
          </a:xfrm>
          <a:prstGeom prst="rect">
            <a:avLst/>
          </a:prstGeom>
        </p:spPr>
      </p:pic>
      <p:pic>
        <p:nvPicPr>
          <p:cNvPr id="7" name="Picture 6" descr="A purple circle with black center&#10;&#10;AI-generated content may be incorrect.">
            <a:extLst>
              <a:ext uri="{FF2B5EF4-FFF2-40B4-BE49-F238E27FC236}">
                <a16:creationId xmlns:a16="http://schemas.microsoft.com/office/drawing/2014/main" id="{91DC2DB3-690C-71A2-FA08-A79B3F75A1B3}"/>
              </a:ext>
            </a:extLst>
          </p:cNvPr>
          <p:cNvPicPr>
            <a:picLocks noChangeAspect="1"/>
          </p:cNvPicPr>
          <p:nvPr userDrawn="1"/>
        </p:nvPicPr>
        <p:blipFill>
          <a:blip r:embed="rId3"/>
          <a:stretch>
            <a:fillRect/>
          </a:stretch>
        </p:blipFill>
        <p:spPr>
          <a:xfrm>
            <a:off x="3290225" y="1085310"/>
            <a:ext cx="5666969" cy="5357056"/>
          </a:xfrm>
          <a:prstGeom prst="rect">
            <a:avLst/>
          </a:prstGeom>
        </p:spPr>
      </p:pic>
      <p:sp>
        <p:nvSpPr>
          <p:cNvPr id="8" name="Title 1">
            <a:extLst>
              <a:ext uri="{FF2B5EF4-FFF2-40B4-BE49-F238E27FC236}">
                <a16:creationId xmlns:a16="http://schemas.microsoft.com/office/drawing/2014/main" id="{85FC2C31-DDB9-C9F4-A2B7-C5C7F3E8B146}"/>
              </a:ext>
            </a:extLst>
          </p:cNvPr>
          <p:cNvSpPr>
            <a:spLocks noGrp="1"/>
          </p:cNvSpPr>
          <p:nvPr>
            <p:ph type="title" hasCustomPrompt="1"/>
          </p:nvPr>
        </p:nvSpPr>
        <p:spPr>
          <a:xfrm>
            <a:off x="2476770" y="27707"/>
            <a:ext cx="7258265" cy="1325563"/>
          </a:xfrm>
        </p:spPr>
        <p:txBody>
          <a:bodyPr/>
          <a:lstStyle>
            <a:lvl1pPr algn="ctr">
              <a:defRPr sz="4400">
                <a:solidFill>
                  <a:schemeClr val="tx2"/>
                </a:solidFill>
              </a:defRPr>
            </a:lvl1pPr>
          </a:lstStyle>
          <a:p>
            <a:r>
              <a:rPr lang="en-GB"/>
              <a:t>Click to edit master title</a:t>
            </a:r>
            <a:endParaRPr lang="en-US"/>
          </a:p>
        </p:txBody>
      </p:sp>
    </p:spTree>
    <p:extLst>
      <p:ext uri="{BB962C8B-B14F-4D97-AF65-F5344CB8AC3E}">
        <p14:creationId xmlns:p14="http://schemas.microsoft.com/office/powerpoint/2010/main" val="22109289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A64057-3B04-346D-6C9B-314D318AC7DE}"/>
              </a:ext>
            </a:extLst>
          </p:cNvPr>
          <p:cNvPicPr>
            <a:picLocks noChangeAspect="1"/>
          </p:cNvPicPr>
          <p:nvPr userDrawn="1"/>
        </p:nvPicPr>
        <p:blipFill>
          <a:blip r:embed="rId2"/>
          <a:srcRect l="11033" r="18764"/>
          <a:stretch/>
        </p:blipFill>
        <p:spPr>
          <a:xfrm>
            <a:off x="-1" y="-14689"/>
            <a:ext cx="3200401" cy="6872688"/>
          </a:xfrm>
          <a:prstGeom prst="rect">
            <a:avLst/>
          </a:prstGeom>
        </p:spPr>
      </p:pic>
      <p:pic>
        <p:nvPicPr>
          <p:cNvPr id="9" name="Picture 8">
            <a:extLst>
              <a:ext uri="{FF2B5EF4-FFF2-40B4-BE49-F238E27FC236}">
                <a16:creationId xmlns:a16="http://schemas.microsoft.com/office/drawing/2014/main" id="{83A6A776-DBC3-3FD3-7FEE-B5732AB7D128}"/>
              </a:ext>
            </a:extLst>
          </p:cNvPr>
          <p:cNvPicPr>
            <a:picLocks noChangeAspect="1"/>
          </p:cNvPicPr>
          <p:nvPr userDrawn="1"/>
        </p:nvPicPr>
        <p:blipFill>
          <a:blip r:embed="rId3"/>
          <a:srcRect l="57875" t="6149" b="23751"/>
          <a:stretch/>
        </p:blipFill>
        <p:spPr>
          <a:xfrm>
            <a:off x="9146644" y="3475316"/>
            <a:ext cx="3045355" cy="3382684"/>
          </a:xfrm>
          <a:prstGeom prst="rect">
            <a:avLst/>
          </a:prstGeom>
        </p:spPr>
      </p:pic>
      <p:sp>
        <p:nvSpPr>
          <p:cNvPr id="10" name="Rectangle 9">
            <a:extLst>
              <a:ext uri="{FF2B5EF4-FFF2-40B4-BE49-F238E27FC236}">
                <a16:creationId xmlns:a16="http://schemas.microsoft.com/office/drawing/2014/main" id="{1E00D734-6714-B812-A4B1-842BD01310F2}"/>
              </a:ext>
            </a:extLst>
          </p:cNvPr>
          <p:cNvSpPr/>
          <p:nvPr userDrawn="1"/>
        </p:nvSpPr>
        <p:spPr>
          <a:xfrm>
            <a:off x="3200400" y="3475316"/>
            <a:ext cx="5946245" cy="338268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42CF1952-3608-49DA-42C9-5CC12E6B51C2}"/>
              </a:ext>
            </a:extLst>
          </p:cNvPr>
          <p:cNvSpPr>
            <a:spLocks noGrp="1"/>
          </p:cNvSpPr>
          <p:nvPr>
            <p:ph type="title" hasCustomPrompt="1"/>
          </p:nvPr>
        </p:nvSpPr>
        <p:spPr>
          <a:xfrm>
            <a:off x="4718608" y="365551"/>
            <a:ext cx="7258265" cy="1325563"/>
          </a:xfrm>
        </p:spPr>
        <p:txBody>
          <a:bodyPr/>
          <a:lstStyle>
            <a:lvl1pPr>
              <a:defRPr sz="3400">
                <a:solidFill>
                  <a:schemeClr val="tx2"/>
                </a:solidFill>
              </a:defRPr>
            </a:lvl1pPr>
          </a:lstStyle>
          <a:p>
            <a:r>
              <a:rPr lang="en-GB"/>
              <a:t>Click to edit master title</a:t>
            </a:r>
            <a:endParaRPr lang="en-US"/>
          </a:p>
        </p:txBody>
      </p:sp>
      <p:pic>
        <p:nvPicPr>
          <p:cNvPr id="14" name="Picture 13">
            <a:extLst>
              <a:ext uri="{FF2B5EF4-FFF2-40B4-BE49-F238E27FC236}">
                <a16:creationId xmlns:a16="http://schemas.microsoft.com/office/drawing/2014/main" id="{B608540A-736B-F4F5-32B6-22C29BA6F494}"/>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3852915" y="631021"/>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0672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3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D268A2-CA8A-48B0-3AA0-6D6B102489AD}"/>
              </a:ext>
            </a:extLst>
          </p:cNvPr>
          <p:cNvPicPr>
            <a:picLocks noChangeAspect="1"/>
          </p:cNvPicPr>
          <p:nvPr userDrawn="1"/>
        </p:nvPicPr>
        <p:blipFill>
          <a:blip r:embed="rId2"/>
          <a:srcRect/>
          <a:stretch/>
        </p:blipFill>
        <p:spPr>
          <a:xfrm>
            <a:off x="4659682" y="-28212"/>
            <a:ext cx="7132118" cy="6939359"/>
          </a:xfrm>
          <a:prstGeom prst="rect">
            <a:avLst/>
          </a:prstGeom>
        </p:spPr>
      </p:pic>
      <p:pic>
        <p:nvPicPr>
          <p:cNvPr id="3" name="Picture 2">
            <a:extLst>
              <a:ext uri="{FF2B5EF4-FFF2-40B4-BE49-F238E27FC236}">
                <a16:creationId xmlns:a16="http://schemas.microsoft.com/office/drawing/2014/main" id="{47CA6056-4119-2DF1-8348-C2567B809825}"/>
              </a:ext>
            </a:extLst>
          </p:cNvPr>
          <p:cNvPicPr>
            <a:picLocks noChangeAspect="1"/>
          </p:cNvPicPr>
          <p:nvPr userDrawn="1"/>
        </p:nvPicPr>
        <p:blipFill>
          <a:blip r:embed="rId3"/>
          <a:stretch>
            <a:fillRect/>
          </a:stretch>
        </p:blipFill>
        <p:spPr>
          <a:xfrm>
            <a:off x="-1" y="6688898"/>
            <a:ext cx="12192001" cy="222250"/>
          </a:xfrm>
          <a:prstGeom prst="rect">
            <a:avLst/>
          </a:prstGeom>
        </p:spPr>
      </p:pic>
      <p:sp>
        <p:nvSpPr>
          <p:cNvPr id="4" name="Title 1">
            <a:extLst>
              <a:ext uri="{FF2B5EF4-FFF2-40B4-BE49-F238E27FC236}">
                <a16:creationId xmlns:a16="http://schemas.microsoft.com/office/drawing/2014/main" id="{F81DF4EE-670D-6C1B-D41E-50750B952B3D}"/>
              </a:ext>
            </a:extLst>
          </p:cNvPr>
          <p:cNvSpPr>
            <a:spLocks noGrp="1"/>
          </p:cNvSpPr>
          <p:nvPr>
            <p:ph type="title"/>
          </p:nvPr>
        </p:nvSpPr>
        <p:spPr>
          <a:xfrm>
            <a:off x="954212" y="933093"/>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32445571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4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D268A2-CA8A-48B0-3AA0-6D6B102489AD}"/>
              </a:ext>
            </a:extLst>
          </p:cNvPr>
          <p:cNvPicPr>
            <a:picLocks noChangeAspect="1"/>
          </p:cNvPicPr>
          <p:nvPr userDrawn="1"/>
        </p:nvPicPr>
        <p:blipFill>
          <a:blip r:embed="rId2"/>
          <a:srcRect/>
          <a:stretch/>
        </p:blipFill>
        <p:spPr>
          <a:xfrm>
            <a:off x="5797550" y="0"/>
            <a:ext cx="6394450" cy="6858000"/>
          </a:xfrm>
          <a:prstGeom prst="rect">
            <a:avLst/>
          </a:prstGeom>
        </p:spPr>
      </p:pic>
      <p:pic>
        <p:nvPicPr>
          <p:cNvPr id="3" name="Picture 2">
            <a:extLst>
              <a:ext uri="{FF2B5EF4-FFF2-40B4-BE49-F238E27FC236}">
                <a16:creationId xmlns:a16="http://schemas.microsoft.com/office/drawing/2014/main" id="{47CA6056-4119-2DF1-8348-C2567B809825}"/>
              </a:ext>
            </a:extLst>
          </p:cNvPr>
          <p:cNvPicPr>
            <a:picLocks noChangeAspect="1"/>
          </p:cNvPicPr>
          <p:nvPr userDrawn="1"/>
        </p:nvPicPr>
        <p:blipFill>
          <a:blip r:embed="rId3"/>
          <a:stretch>
            <a:fillRect/>
          </a:stretch>
        </p:blipFill>
        <p:spPr>
          <a:xfrm>
            <a:off x="-1" y="6688898"/>
            <a:ext cx="12192001" cy="222250"/>
          </a:xfrm>
          <a:prstGeom prst="rect">
            <a:avLst/>
          </a:prstGeom>
        </p:spPr>
      </p:pic>
      <p:sp>
        <p:nvSpPr>
          <p:cNvPr id="4" name="Title 1">
            <a:extLst>
              <a:ext uri="{FF2B5EF4-FFF2-40B4-BE49-F238E27FC236}">
                <a16:creationId xmlns:a16="http://schemas.microsoft.com/office/drawing/2014/main" id="{F81DF4EE-670D-6C1B-D41E-50750B952B3D}"/>
              </a:ext>
            </a:extLst>
          </p:cNvPr>
          <p:cNvSpPr>
            <a:spLocks noGrp="1"/>
          </p:cNvSpPr>
          <p:nvPr>
            <p:ph type="title"/>
          </p:nvPr>
        </p:nvSpPr>
        <p:spPr>
          <a:xfrm>
            <a:off x="954212" y="933093"/>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8905896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8_Section Header">
    <p:spTree>
      <p:nvGrpSpPr>
        <p:cNvPr id="1" name=""/>
        <p:cNvGrpSpPr/>
        <p:nvPr/>
      </p:nvGrpSpPr>
      <p:grpSpPr>
        <a:xfrm>
          <a:off x="0" y="0"/>
          <a:ext cx="0" cy="0"/>
          <a:chOff x="0" y="0"/>
          <a:chExt cx="0" cy="0"/>
        </a:xfrm>
      </p:grpSpPr>
      <p:pic>
        <p:nvPicPr>
          <p:cNvPr id="11" name="Picture 10" descr="A person in a black head scarf sewing&#10;&#10;AI-generated content may be incorrect.">
            <a:extLst>
              <a:ext uri="{FF2B5EF4-FFF2-40B4-BE49-F238E27FC236}">
                <a16:creationId xmlns:a16="http://schemas.microsoft.com/office/drawing/2014/main" id="{C1DECFF4-D6C8-A246-8403-1FE2E882F3BD}"/>
              </a:ext>
            </a:extLst>
          </p:cNvPr>
          <p:cNvPicPr>
            <a:picLocks noChangeAspect="1"/>
          </p:cNvPicPr>
          <p:nvPr userDrawn="1"/>
        </p:nvPicPr>
        <p:blipFill>
          <a:blip r:embed="rId2"/>
          <a:srcRect r="40779"/>
          <a:stretch/>
        </p:blipFill>
        <p:spPr>
          <a:xfrm>
            <a:off x="6095999" y="0"/>
            <a:ext cx="6096001" cy="6870974"/>
          </a:xfrm>
          <a:prstGeom prst="rect">
            <a:avLst/>
          </a:prstGeom>
        </p:spPr>
      </p:pic>
      <p:sp>
        <p:nvSpPr>
          <p:cNvPr id="3" name="Rectangle 2">
            <a:extLst>
              <a:ext uri="{FF2B5EF4-FFF2-40B4-BE49-F238E27FC236}">
                <a16:creationId xmlns:a16="http://schemas.microsoft.com/office/drawing/2014/main" id="{E742578E-4BD3-8C19-B16C-D679035BEAFF}"/>
              </a:ext>
            </a:extLst>
          </p:cNvPr>
          <p:cNvSpPr/>
          <p:nvPr userDrawn="1"/>
        </p:nvSpPr>
        <p:spPr>
          <a:xfrm>
            <a:off x="994611"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034141C-1C2C-1740-B240-928BCAF1C685}"/>
              </a:ext>
            </a:extLst>
          </p:cNvPr>
          <p:cNvSpPr/>
          <p:nvPr userDrawn="1"/>
        </p:nvSpPr>
        <p:spPr>
          <a:xfrm>
            <a:off x="4588042"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032475D-45A0-EAE9-1AAC-098646332963}"/>
              </a:ext>
            </a:extLst>
          </p:cNvPr>
          <p:cNvSpPr/>
          <p:nvPr userDrawn="1"/>
        </p:nvSpPr>
        <p:spPr>
          <a:xfrm>
            <a:off x="8213558"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20" y="933093"/>
            <a:ext cx="8438147" cy="704564"/>
          </a:xfrm>
        </p:spPr>
        <p:txBody>
          <a:bodyPr/>
          <a:lstStyle>
            <a:lvl1pPr>
              <a:defRPr sz="4400">
                <a:solidFill>
                  <a:schemeClr val="tx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8182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3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742578E-4BD3-8C19-B16C-D679035BEAFF}"/>
              </a:ext>
            </a:extLst>
          </p:cNvPr>
          <p:cNvSpPr/>
          <p:nvPr userDrawn="1"/>
        </p:nvSpPr>
        <p:spPr>
          <a:xfrm>
            <a:off x="994611"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034141C-1C2C-1740-B240-928BCAF1C685}"/>
              </a:ext>
            </a:extLst>
          </p:cNvPr>
          <p:cNvSpPr/>
          <p:nvPr userDrawn="1"/>
        </p:nvSpPr>
        <p:spPr>
          <a:xfrm>
            <a:off x="4588042"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032475D-45A0-EAE9-1AAC-098646332963}"/>
              </a:ext>
            </a:extLst>
          </p:cNvPr>
          <p:cNvSpPr/>
          <p:nvPr userDrawn="1"/>
        </p:nvSpPr>
        <p:spPr>
          <a:xfrm>
            <a:off x="8213558"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20" y="933093"/>
            <a:ext cx="8438147" cy="704564"/>
          </a:xfrm>
        </p:spPr>
        <p:txBody>
          <a:bodyPr/>
          <a:lstStyle>
            <a:lvl1pPr>
              <a:defRPr sz="4400">
                <a:solidFill>
                  <a:schemeClr val="tx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7262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8_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20" y="933093"/>
            <a:ext cx="8438147" cy="704564"/>
          </a:xfrm>
        </p:spPr>
        <p:txBody>
          <a:bodyPr/>
          <a:lstStyle>
            <a:lvl1pPr>
              <a:defRPr sz="4400">
                <a:solidFill>
                  <a:schemeClr val="accent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ABC207F-245E-0E37-74FF-372EAB3F3F87}"/>
              </a:ext>
            </a:extLst>
          </p:cNvPr>
          <p:cNvSpPr/>
          <p:nvPr userDrawn="1"/>
        </p:nvSpPr>
        <p:spPr>
          <a:xfrm>
            <a:off x="845756" y="2535753"/>
            <a:ext cx="3045760" cy="282305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5B94584-0E1C-6FBB-9FF4-1C865F012EE7}"/>
              </a:ext>
            </a:extLst>
          </p:cNvPr>
          <p:cNvSpPr/>
          <p:nvPr userDrawn="1"/>
        </p:nvSpPr>
        <p:spPr>
          <a:xfrm>
            <a:off x="4577784" y="2535753"/>
            <a:ext cx="3045760" cy="282305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26049C-BA88-300E-7AC9-3E33836CC6C2}"/>
              </a:ext>
            </a:extLst>
          </p:cNvPr>
          <p:cNvSpPr/>
          <p:nvPr userDrawn="1"/>
        </p:nvSpPr>
        <p:spPr>
          <a:xfrm>
            <a:off x="8309812" y="2535753"/>
            <a:ext cx="3045760" cy="282305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4064297"/>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0_Section Header">
    <p:spTree>
      <p:nvGrpSpPr>
        <p:cNvPr id="1" name=""/>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F7955C58-1AD7-C3B5-85C8-608D3D96A67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362068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9_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19" y="795960"/>
            <a:ext cx="4523876" cy="943833"/>
          </a:xfrm>
        </p:spPr>
        <p:txBody>
          <a:bodyPr/>
          <a:lstStyle>
            <a:lvl1pPr>
              <a:defRPr sz="4400">
                <a:solidFill>
                  <a:schemeClr val="accent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6D189862-F9B3-1019-57D2-A4D84EF1A141}"/>
              </a:ext>
            </a:extLst>
          </p:cNvPr>
          <p:cNvPicPr>
            <a:picLocks noChangeAspect="1"/>
          </p:cNvPicPr>
          <p:nvPr userDrawn="1"/>
        </p:nvPicPr>
        <p:blipFill>
          <a:blip r:embed="rId3"/>
          <a:srcRect l="20360" r="20360"/>
          <a:stretch/>
        </p:blipFill>
        <p:spPr>
          <a:xfrm>
            <a:off x="6096000" y="0"/>
            <a:ext cx="6096000" cy="6858000"/>
          </a:xfrm>
          <a:prstGeom prst="rect">
            <a:avLst/>
          </a:prstGeom>
        </p:spPr>
      </p:pic>
    </p:spTree>
    <p:extLst>
      <p:ext uri="{BB962C8B-B14F-4D97-AF65-F5344CB8AC3E}">
        <p14:creationId xmlns:p14="http://schemas.microsoft.com/office/powerpoint/2010/main" val="4917387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7_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19" y="795960"/>
            <a:ext cx="4523876" cy="943833"/>
          </a:xfrm>
        </p:spPr>
        <p:txBody>
          <a:bodyPr/>
          <a:lstStyle>
            <a:lvl1pPr>
              <a:defRPr sz="4400">
                <a:solidFill>
                  <a:schemeClr val="accent2"/>
                </a:solidFill>
              </a:defRPr>
            </a:lvl1pPr>
          </a:lstStyle>
          <a:p>
            <a:r>
              <a:rPr lang="en-GB"/>
              <a:t>Click to edit</a:t>
            </a:r>
            <a:endParaRPr lang="en-US"/>
          </a:p>
        </p:txBody>
      </p:sp>
      <p:pic>
        <p:nvPicPr>
          <p:cNvPr id="3" name="Picture 2">
            <a:extLst>
              <a:ext uri="{FF2B5EF4-FFF2-40B4-BE49-F238E27FC236}">
                <a16:creationId xmlns:a16="http://schemas.microsoft.com/office/drawing/2014/main" id="{F7955C58-1AD7-C3B5-85C8-608D3D96A676}"/>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7925354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4_Section Header">
    <p:spTree>
      <p:nvGrpSpPr>
        <p:cNvPr id="1" name=""/>
        <p:cNvGrpSpPr/>
        <p:nvPr/>
      </p:nvGrpSpPr>
      <p:grpSpPr>
        <a:xfrm>
          <a:off x="0" y="0"/>
          <a:ext cx="0" cy="0"/>
          <a:chOff x="0" y="0"/>
          <a:chExt cx="0" cy="0"/>
        </a:xfrm>
      </p:grpSpPr>
      <p:pic>
        <p:nvPicPr>
          <p:cNvPr id="3" name="Picture 2" descr="A blue background with a logo&#10;&#10;AI-generated content may be incorrect.">
            <a:extLst>
              <a:ext uri="{FF2B5EF4-FFF2-40B4-BE49-F238E27FC236}">
                <a16:creationId xmlns:a16="http://schemas.microsoft.com/office/drawing/2014/main" id="{7423AB76-E301-EBBD-4170-9D44D9E474D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793258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5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23AB76-E301-EBBD-4170-9D44D9E474D2}"/>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1311118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B30D2B3-3DEA-CF37-506F-E1D4B69A528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EA8354A0-42D7-6176-72FC-05B5F2E855E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5" name="Footer Placeholder 4">
            <a:extLst>
              <a:ext uri="{FF2B5EF4-FFF2-40B4-BE49-F238E27FC236}">
                <a16:creationId xmlns:a16="http://schemas.microsoft.com/office/drawing/2014/main" id="{98CFD339-B2F4-09E2-DE1B-7C7EFDE1DF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82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F63211C-B4FE-EDA1-5948-82CDD54F0D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82000"/>
                  </a:schemeClr>
                </a:solidFill>
                <a:latin typeface="+mn-lt"/>
              </a:defRPr>
            </a:lvl1pPr>
          </a:lstStyle>
          <a:p>
            <a:pPr>
              <a:defRPr/>
            </a:pPr>
            <a:fld id="{B10F86AD-FFF7-7744-8DE5-47D9126EA09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4" r:id="rId1"/>
    <p:sldLayoutId id="2147483882" r:id="rId2"/>
    <p:sldLayoutId id="2147483901" r:id="rId3"/>
    <p:sldLayoutId id="2147483902" r:id="rId4"/>
    <p:sldLayoutId id="2147483903" r:id="rId5"/>
    <p:sldLayoutId id="2147483818" r:id="rId6"/>
    <p:sldLayoutId id="2147483819" r:id="rId7"/>
    <p:sldLayoutId id="2147483898" r:id="rId8"/>
    <p:sldLayoutId id="2147483820" r:id="rId9"/>
    <p:sldLayoutId id="2147483821" r:id="rId10"/>
    <p:sldLayoutId id="2147483822" r:id="rId11"/>
    <p:sldLayoutId id="2147483887" r:id="rId12"/>
    <p:sldLayoutId id="2147483823" r:id="rId13"/>
    <p:sldLayoutId id="2147483886" r:id="rId14"/>
    <p:sldLayoutId id="2147483884" r:id="rId15"/>
    <p:sldLayoutId id="2147483885" r:id="rId16"/>
    <p:sldLayoutId id="2147483824" r:id="rId17"/>
    <p:sldLayoutId id="2147483825" r:id="rId18"/>
    <p:sldLayoutId id="2147483857" r:id="rId19"/>
    <p:sldLayoutId id="2147483858" r:id="rId20"/>
    <p:sldLayoutId id="2147483907" r:id="rId21"/>
    <p:sldLayoutId id="2147483859" r:id="rId22"/>
    <p:sldLayoutId id="2147483860" r:id="rId23"/>
    <p:sldLayoutId id="2147483861" r:id="rId24"/>
    <p:sldLayoutId id="2147483831" r:id="rId25"/>
    <p:sldLayoutId id="2147483891" r:id="rId26"/>
    <p:sldLayoutId id="2147483877" r:id="rId27"/>
    <p:sldLayoutId id="2147483832" r:id="rId28"/>
    <p:sldLayoutId id="2147483862" r:id="rId29"/>
    <p:sldLayoutId id="2147483863" r:id="rId30"/>
    <p:sldLayoutId id="2147483864" r:id="rId31"/>
    <p:sldLayoutId id="2147483865" r:id="rId32"/>
    <p:sldLayoutId id="2147483883" r:id="rId33"/>
    <p:sldLayoutId id="2147483866" r:id="rId34"/>
    <p:sldLayoutId id="2147483867" r:id="rId35"/>
    <p:sldLayoutId id="2147483889" r:id="rId36"/>
    <p:sldLayoutId id="2147483888" r:id="rId37"/>
    <p:sldLayoutId id="2147483890" r:id="rId38"/>
    <p:sldLayoutId id="2147483868" r:id="rId39"/>
    <p:sldLayoutId id="2147483895" r:id="rId40"/>
    <p:sldLayoutId id="2147483896" r:id="rId41"/>
    <p:sldLayoutId id="2147483869" r:id="rId42"/>
    <p:sldLayoutId id="2147483870" r:id="rId43"/>
    <p:sldLayoutId id="2147483873" r:id="rId44"/>
    <p:sldLayoutId id="2147483872" r:id="rId45"/>
    <p:sldLayoutId id="2147483875" r:id="rId46"/>
    <p:sldLayoutId id="2147483878" r:id="rId47"/>
    <p:sldLayoutId id="2147483879" r:id="rId48"/>
    <p:sldLayoutId id="2147483880" r:id="rId49"/>
    <p:sldLayoutId id="2147483881" r:id="rId50"/>
    <p:sldLayoutId id="2147483892" r:id="rId51"/>
    <p:sldLayoutId id="2147483897" r:id="rId52"/>
    <p:sldLayoutId id="2147483906" r:id="rId53"/>
    <p:sldLayoutId id="2147483894" r:id="rId54"/>
    <p:sldLayoutId id="2147483893" r:id="rId55"/>
    <p:sldLayoutId id="2147483905" r:id="rId56"/>
    <p:sldLayoutId id="2147483899" r:id="rId57"/>
    <p:sldLayoutId id="2147483900" r:id="rId58"/>
  </p:sldLayoutIdLst>
  <p:txStyles>
    <p:titleStyle>
      <a:lvl1pPr algn="l" rtl="0" eaLnBrk="0" fontAlgn="base" hangingPunct="0">
        <a:lnSpc>
          <a:spcPct val="90000"/>
        </a:lnSpc>
        <a:spcBef>
          <a:spcPct val="0"/>
        </a:spcBef>
        <a:spcAft>
          <a:spcPct val="0"/>
        </a:spcAft>
        <a:defRPr sz="4400" b="1" kern="1200">
          <a:solidFill>
            <a:schemeClr val="tx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5.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rcm.org.uk/leadership/" TargetMode="External"/><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5.png"/><Relationship Id="rId7" Type="http://schemas.openxmlformats.org/officeDocument/2006/relationships/diagramColors" Target="../diagrams/colors3.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5.png"/><Relationship Id="rId7" Type="http://schemas.openxmlformats.org/officeDocument/2006/relationships/diagramColors" Target="../diagrams/colors4.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054F61-9B52-3171-5B1C-E8ECFE813433}"/>
              </a:ext>
            </a:extLst>
          </p:cNvPr>
          <p:cNvSpPr>
            <a:spLocks noGrp="1"/>
          </p:cNvSpPr>
          <p:nvPr>
            <p:ph type="ctrTitle"/>
          </p:nvPr>
        </p:nvSpPr>
        <p:spPr/>
        <p:txBody>
          <a:bodyPr/>
          <a:lstStyle/>
          <a:p>
            <a:r>
              <a:rPr lang="en-GB" dirty="0"/>
              <a:t>Leadership and assertive communication</a:t>
            </a:r>
            <a:endParaRPr lang="en-US" dirty="0"/>
          </a:p>
        </p:txBody>
      </p:sp>
    </p:spTree>
    <p:extLst>
      <p:ext uri="{BB962C8B-B14F-4D97-AF65-F5344CB8AC3E}">
        <p14:creationId xmlns:p14="http://schemas.microsoft.com/office/powerpoint/2010/main" val="3731705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697A3-6AAA-DE57-47FF-F278F33BE9C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B61DBF-CD1B-11FC-8D1A-EABA0CF1DFEA}"/>
              </a:ext>
            </a:extLst>
          </p:cNvPr>
          <p:cNvSpPr>
            <a:spLocks noGrp="1"/>
          </p:cNvSpPr>
          <p:nvPr>
            <p:ph type="title"/>
          </p:nvPr>
        </p:nvSpPr>
        <p:spPr/>
        <p:txBody>
          <a:bodyPr/>
          <a:lstStyle/>
          <a:p>
            <a:r>
              <a:rPr lang="en-US" sz="3400" dirty="0">
                <a:solidFill>
                  <a:schemeClr val="accent1">
                    <a:lumMod val="75000"/>
                    <a:lumOff val="25000"/>
                  </a:schemeClr>
                </a:solidFill>
              </a:rPr>
              <a:t>Overview</a:t>
            </a:r>
          </a:p>
        </p:txBody>
      </p:sp>
      <p:sp>
        <p:nvSpPr>
          <p:cNvPr id="4" name="TextBox 7">
            <a:extLst>
              <a:ext uri="{FF2B5EF4-FFF2-40B4-BE49-F238E27FC236}">
                <a16:creationId xmlns:a16="http://schemas.microsoft.com/office/drawing/2014/main" id="{1D9AB93A-0FB9-E060-99F8-147E21107A87}"/>
              </a:ext>
            </a:extLst>
          </p:cNvPr>
          <p:cNvSpPr txBox="1">
            <a:spLocks noChangeArrowheads="1"/>
          </p:cNvSpPr>
          <p:nvPr/>
        </p:nvSpPr>
        <p:spPr bwMode="auto">
          <a:xfrm>
            <a:off x="1175885" y="2255886"/>
            <a:ext cx="4507135" cy="317009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457200" indent="-457200">
              <a:buFont typeface="Arial" panose="020B0604020202020204" pitchFamily="34" charset="0"/>
              <a:buChar char="•"/>
            </a:pPr>
            <a:r>
              <a:rPr lang="en-GB" sz="2000" dirty="0"/>
              <a:t>Understanding leadership: contemporary ideas and the RCM’s focus.</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dirty="0"/>
              <a:t>Exploring responses to language around assertiveness.</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dirty="0"/>
              <a:t>Leadership and assertive communication in the MSW/MCA role.</a:t>
            </a:r>
          </a:p>
        </p:txBody>
      </p:sp>
    </p:spTree>
    <p:extLst>
      <p:ext uri="{BB962C8B-B14F-4D97-AF65-F5344CB8AC3E}">
        <p14:creationId xmlns:p14="http://schemas.microsoft.com/office/powerpoint/2010/main" val="1315944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E280B-F997-D095-8642-F55C96970C79}"/>
              </a:ext>
            </a:extLst>
          </p:cNvPr>
          <p:cNvSpPr>
            <a:spLocks noGrp="1"/>
          </p:cNvSpPr>
          <p:nvPr>
            <p:ph type="title"/>
          </p:nvPr>
        </p:nvSpPr>
        <p:spPr>
          <a:xfrm>
            <a:off x="1734213" y="2901150"/>
            <a:ext cx="4882344" cy="1325563"/>
          </a:xfrm>
        </p:spPr>
        <p:txBody>
          <a:bodyPr/>
          <a:lstStyle/>
          <a:p>
            <a:r>
              <a:rPr lang="en-GB" sz="4000" dirty="0"/>
              <a:t>Are you a leader?</a:t>
            </a:r>
          </a:p>
        </p:txBody>
      </p:sp>
    </p:spTree>
    <p:extLst>
      <p:ext uri="{BB962C8B-B14F-4D97-AF65-F5344CB8AC3E}">
        <p14:creationId xmlns:p14="http://schemas.microsoft.com/office/powerpoint/2010/main" val="3861955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4DAD1-8F28-F38C-8DAB-B5095927A3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56DAE0-AC87-18F9-7FE8-713E69D7CC4F}"/>
              </a:ext>
            </a:extLst>
          </p:cNvPr>
          <p:cNvSpPr>
            <a:spLocks noGrp="1"/>
          </p:cNvSpPr>
          <p:nvPr>
            <p:ph type="title"/>
          </p:nvPr>
        </p:nvSpPr>
        <p:spPr/>
        <p:txBody>
          <a:bodyPr/>
          <a:lstStyle/>
          <a:p>
            <a:r>
              <a:rPr lang="en-GB" sz="4000" dirty="0"/>
              <a:t>Leadership according to MSW/MCAs</a:t>
            </a:r>
            <a:endParaRPr lang="en-US" sz="4000" dirty="0"/>
          </a:p>
        </p:txBody>
      </p:sp>
      <p:pic>
        <p:nvPicPr>
          <p:cNvPr id="9" name="Picture 8">
            <a:extLst>
              <a:ext uri="{FF2B5EF4-FFF2-40B4-BE49-F238E27FC236}">
                <a16:creationId xmlns:a16="http://schemas.microsoft.com/office/drawing/2014/main" id="{CD15E2F1-5F4D-573A-A485-8CE64C9E521E}"/>
              </a:ext>
            </a:extLst>
          </p:cNvPr>
          <p:cNvPicPr>
            <a:picLocks noChangeAspect="1"/>
          </p:cNvPicPr>
          <p:nvPr/>
        </p:nvPicPr>
        <p:blipFill>
          <a:blip r:embed="rId3"/>
          <a:stretch>
            <a:fillRect/>
          </a:stretch>
        </p:blipFill>
        <p:spPr>
          <a:xfrm>
            <a:off x="0" y="6629041"/>
            <a:ext cx="12192001" cy="222250"/>
          </a:xfrm>
          <a:prstGeom prst="rect">
            <a:avLst/>
          </a:prstGeom>
        </p:spPr>
      </p:pic>
      <p:sp>
        <p:nvSpPr>
          <p:cNvPr id="2" name="Speech Bubble: Rectangle 1">
            <a:extLst>
              <a:ext uri="{FF2B5EF4-FFF2-40B4-BE49-F238E27FC236}">
                <a16:creationId xmlns:a16="http://schemas.microsoft.com/office/drawing/2014/main" id="{00B62AA4-EEC9-B2AC-32D2-46FC37D474D1}"/>
              </a:ext>
            </a:extLst>
          </p:cNvPr>
          <p:cNvSpPr/>
          <p:nvPr/>
        </p:nvSpPr>
        <p:spPr>
          <a:xfrm>
            <a:off x="5442504" y="2216145"/>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Leads by example</a:t>
            </a:r>
          </a:p>
        </p:txBody>
      </p:sp>
      <p:sp>
        <p:nvSpPr>
          <p:cNvPr id="3" name="Speech Bubble: Rectangle 2">
            <a:extLst>
              <a:ext uri="{FF2B5EF4-FFF2-40B4-BE49-F238E27FC236}">
                <a16:creationId xmlns:a16="http://schemas.microsoft.com/office/drawing/2014/main" id="{EB7321AB-76D0-1A6C-746A-0E967934F6C2}"/>
              </a:ext>
            </a:extLst>
          </p:cNvPr>
          <p:cNvSpPr/>
          <p:nvPr/>
        </p:nvSpPr>
        <p:spPr>
          <a:xfrm>
            <a:off x="1009024" y="2216145"/>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Inspires and motivates</a:t>
            </a:r>
          </a:p>
        </p:txBody>
      </p:sp>
      <p:sp>
        <p:nvSpPr>
          <p:cNvPr id="5" name="Speech Bubble: Rectangle 4">
            <a:extLst>
              <a:ext uri="{FF2B5EF4-FFF2-40B4-BE49-F238E27FC236}">
                <a16:creationId xmlns:a16="http://schemas.microsoft.com/office/drawing/2014/main" id="{639DB4CE-DB6A-2355-2DF5-A0FC19AB34EF}"/>
              </a:ext>
            </a:extLst>
          </p:cNvPr>
          <p:cNvSpPr/>
          <p:nvPr/>
        </p:nvSpPr>
        <p:spPr>
          <a:xfrm>
            <a:off x="3225764" y="3785822"/>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Mediator</a:t>
            </a:r>
          </a:p>
        </p:txBody>
      </p:sp>
      <p:sp>
        <p:nvSpPr>
          <p:cNvPr id="6" name="Speech Bubble: Rectangle 5">
            <a:extLst>
              <a:ext uri="{FF2B5EF4-FFF2-40B4-BE49-F238E27FC236}">
                <a16:creationId xmlns:a16="http://schemas.microsoft.com/office/drawing/2014/main" id="{0B9948E8-8567-A11B-F8C6-4043FAF2AE4A}"/>
              </a:ext>
            </a:extLst>
          </p:cNvPr>
          <p:cNvSpPr/>
          <p:nvPr/>
        </p:nvSpPr>
        <p:spPr>
          <a:xfrm>
            <a:off x="3225764" y="5448995"/>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Proactive</a:t>
            </a:r>
          </a:p>
        </p:txBody>
      </p:sp>
      <p:sp>
        <p:nvSpPr>
          <p:cNvPr id="7" name="Speech Bubble: Rectangle 6">
            <a:extLst>
              <a:ext uri="{FF2B5EF4-FFF2-40B4-BE49-F238E27FC236}">
                <a16:creationId xmlns:a16="http://schemas.microsoft.com/office/drawing/2014/main" id="{1D5E8D71-DE9E-FF12-10B6-D01DF5E6781C}"/>
              </a:ext>
            </a:extLst>
          </p:cNvPr>
          <p:cNvSpPr/>
          <p:nvPr/>
        </p:nvSpPr>
        <p:spPr>
          <a:xfrm>
            <a:off x="7705801" y="3785822"/>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Diplomatic</a:t>
            </a:r>
          </a:p>
        </p:txBody>
      </p:sp>
      <p:sp>
        <p:nvSpPr>
          <p:cNvPr id="8" name="Speech Bubble: Rectangle 7">
            <a:extLst>
              <a:ext uri="{FF2B5EF4-FFF2-40B4-BE49-F238E27FC236}">
                <a16:creationId xmlns:a16="http://schemas.microsoft.com/office/drawing/2014/main" id="{C2535C44-67E7-35EB-4509-3044D192AF4E}"/>
              </a:ext>
            </a:extLst>
          </p:cNvPr>
          <p:cNvSpPr/>
          <p:nvPr/>
        </p:nvSpPr>
        <p:spPr>
          <a:xfrm>
            <a:off x="7705801" y="5390594"/>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Good listener</a:t>
            </a:r>
          </a:p>
        </p:txBody>
      </p:sp>
      <p:sp>
        <p:nvSpPr>
          <p:cNvPr id="11" name="Speech Bubble: Rectangle 10">
            <a:extLst>
              <a:ext uri="{FF2B5EF4-FFF2-40B4-BE49-F238E27FC236}">
                <a16:creationId xmlns:a16="http://schemas.microsoft.com/office/drawing/2014/main" id="{81F8496D-B485-B1B7-79B7-9BF6CE3E099A}"/>
              </a:ext>
            </a:extLst>
          </p:cNvPr>
          <p:cNvSpPr/>
          <p:nvPr/>
        </p:nvSpPr>
        <p:spPr>
          <a:xfrm>
            <a:off x="5398065" y="5413557"/>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Empowerment</a:t>
            </a:r>
          </a:p>
        </p:txBody>
      </p:sp>
      <p:sp>
        <p:nvSpPr>
          <p:cNvPr id="12" name="Speech Bubble: Rectangle 11">
            <a:extLst>
              <a:ext uri="{FF2B5EF4-FFF2-40B4-BE49-F238E27FC236}">
                <a16:creationId xmlns:a16="http://schemas.microsoft.com/office/drawing/2014/main" id="{28040004-4B16-1C01-86E4-5C10B57C30B8}"/>
              </a:ext>
            </a:extLst>
          </p:cNvPr>
          <p:cNvSpPr/>
          <p:nvPr/>
        </p:nvSpPr>
        <p:spPr>
          <a:xfrm>
            <a:off x="9931754" y="3782126"/>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Self-motivated</a:t>
            </a:r>
          </a:p>
        </p:txBody>
      </p:sp>
      <p:sp>
        <p:nvSpPr>
          <p:cNvPr id="13" name="Speech Bubble: Rectangle 12">
            <a:extLst>
              <a:ext uri="{FF2B5EF4-FFF2-40B4-BE49-F238E27FC236}">
                <a16:creationId xmlns:a16="http://schemas.microsoft.com/office/drawing/2014/main" id="{8CBC96B4-CE85-1C13-5912-F7B3767D6A55}"/>
              </a:ext>
            </a:extLst>
          </p:cNvPr>
          <p:cNvSpPr/>
          <p:nvPr/>
        </p:nvSpPr>
        <p:spPr>
          <a:xfrm>
            <a:off x="9931754" y="2187854"/>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Team player</a:t>
            </a:r>
          </a:p>
        </p:txBody>
      </p:sp>
      <p:sp>
        <p:nvSpPr>
          <p:cNvPr id="14" name="Speech Bubble: Rectangle 13">
            <a:extLst>
              <a:ext uri="{FF2B5EF4-FFF2-40B4-BE49-F238E27FC236}">
                <a16:creationId xmlns:a16="http://schemas.microsoft.com/office/drawing/2014/main" id="{4843815D-5CF8-A4BF-7A81-70E8BFC2B67C}"/>
              </a:ext>
            </a:extLst>
          </p:cNvPr>
          <p:cNvSpPr/>
          <p:nvPr/>
        </p:nvSpPr>
        <p:spPr>
          <a:xfrm>
            <a:off x="961973" y="3788157"/>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Passionate</a:t>
            </a:r>
          </a:p>
        </p:txBody>
      </p:sp>
      <p:sp>
        <p:nvSpPr>
          <p:cNvPr id="15" name="Speech Bubble: Rectangle 14">
            <a:extLst>
              <a:ext uri="{FF2B5EF4-FFF2-40B4-BE49-F238E27FC236}">
                <a16:creationId xmlns:a16="http://schemas.microsoft.com/office/drawing/2014/main" id="{5FF5B44B-8174-0A3B-30DB-1BCC41EC0C53}"/>
              </a:ext>
            </a:extLst>
          </p:cNvPr>
          <p:cNvSpPr/>
          <p:nvPr/>
        </p:nvSpPr>
        <p:spPr>
          <a:xfrm>
            <a:off x="1084300" y="5413557"/>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Approachable</a:t>
            </a:r>
          </a:p>
        </p:txBody>
      </p:sp>
      <p:sp>
        <p:nvSpPr>
          <p:cNvPr id="16" name="Speech Bubble: Rectangle 15">
            <a:extLst>
              <a:ext uri="{FF2B5EF4-FFF2-40B4-BE49-F238E27FC236}">
                <a16:creationId xmlns:a16="http://schemas.microsoft.com/office/drawing/2014/main" id="{0C63FA6F-E89C-FBFE-3FCD-8748674A7EA6}"/>
              </a:ext>
            </a:extLst>
          </p:cNvPr>
          <p:cNvSpPr/>
          <p:nvPr/>
        </p:nvSpPr>
        <p:spPr>
          <a:xfrm>
            <a:off x="7718816" y="2173658"/>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Good communicator</a:t>
            </a:r>
          </a:p>
        </p:txBody>
      </p:sp>
      <p:sp>
        <p:nvSpPr>
          <p:cNvPr id="17" name="Speech Bubble: Rectangle 16">
            <a:extLst>
              <a:ext uri="{FF2B5EF4-FFF2-40B4-BE49-F238E27FC236}">
                <a16:creationId xmlns:a16="http://schemas.microsoft.com/office/drawing/2014/main" id="{3D6BC841-825D-DD84-0453-A06688887A22}"/>
              </a:ext>
            </a:extLst>
          </p:cNvPr>
          <p:cNvSpPr/>
          <p:nvPr/>
        </p:nvSpPr>
        <p:spPr>
          <a:xfrm>
            <a:off x="3225764" y="2216145"/>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Willing to share information</a:t>
            </a:r>
          </a:p>
        </p:txBody>
      </p:sp>
      <p:sp>
        <p:nvSpPr>
          <p:cNvPr id="18" name="Speech Bubble: Rectangle 17">
            <a:extLst>
              <a:ext uri="{FF2B5EF4-FFF2-40B4-BE49-F238E27FC236}">
                <a16:creationId xmlns:a16="http://schemas.microsoft.com/office/drawing/2014/main" id="{54B591DA-46FD-D8F2-D175-B7A83C39F3FA}"/>
              </a:ext>
            </a:extLst>
          </p:cNvPr>
          <p:cNvSpPr/>
          <p:nvPr/>
        </p:nvSpPr>
        <p:spPr>
          <a:xfrm>
            <a:off x="9931754" y="5390594"/>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Using initiative</a:t>
            </a:r>
          </a:p>
        </p:txBody>
      </p:sp>
      <p:sp>
        <p:nvSpPr>
          <p:cNvPr id="19" name="Speech Bubble: Rectangle 18">
            <a:extLst>
              <a:ext uri="{FF2B5EF4-FFF2-40B4-BE49-F238E27FC236}">
                <a16:creationId xmlns:a16="http://schemas.microsoft.com/office/drawing/2014/main" id="{97D192D7-3A51-C99C-2F1B-229C12926EC7}"/>
              </a:ext>
            </a:extLst>
          </p:cNvPr>
          <p:cNvSpPr/>
          <p:nvPr/>
        </p:nvSpPr>
        <p:spPr>
          <a:xfrm>
            <a:off x="5405430" y="3791319"/>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Helicopter view</a:t>
            </a:r>
          </a:p>
        </p:txBody>
      </p:sp>
    </p:spTree>
    <p:extLst>
      <p:ext uri="{BB962C8B-B14F-4D97-AF65-F5344CB8AC3E}">
        <p14:creationId xmlns:p14="http://schemas.microsoft.com/office/powerpoint/2010/main" val="2239839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A5014-416B-80EE-1C67-B5BF2F7A31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231E3B-3103-C9D4-F68C-E97ADBD5F738}"/>
              </a:ext>
            </a:extLst>
          </p:cNvPr>
          <p:cNvSpPr>
            <a:spLocks noGrp="1"/>
          </p:cNvSpPr>
          <p:nvPr>
            <p:ph type="title"/>
          </p:nvPr>
        </p:nvSpPr>
        <p:spPr/>
        <p:txBody>
          <a:bodyPr/>
          <a:lstStyle/>
          <a:p>
            <a:r>
              <a:rPr lang="en-GB" sz="4000" dirty="0"/>
              <a:t>Leadership: from traits to complexity</a:t>
            </a:r>
            <a:endParaRPr lang="en-US" sz="4000" dirty="0"/>
          </a:p>
        </p:txBody>
      </p:sp>
      <p:sp>
        <p:nvSpPr>
          <p:cNvPr id="2" name="Content Placeholder 2">
            <a:extLst>
              <a:ext uri="{FF2B5EF4-FFF2-40B4-BE49-F238E27FC236}">
                <a16:creationId xmlns:a16="http://schemas.microsoft.com/office/drawing/2014/main" id="{8786CE5A-068C-225E-F047-35640FD8CB47}"/>
              </a:ext>
            </a:extLst>
          </p:cNvPr>
          <p:cNvSpPr txBox="1">
            <a:spLocks/>
          </p:cNvSpPr>
          <p:nvPr/>
        </p:nvSpPr>
        <p:spPr>
          <a:xfrm>
            <a:off x="1841004" y="2078181"/>
            <a:ext cx="3556074" cy="4021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b="1" dirty="0">
                <a:latin typeface="Arial" panose="020B0604020202020204" pitchFamily="34" charset="0"/>
                <a:cs typeface="Arial" panose="020B0604020202020204" pitchFamily="34" charset="0"/>
              </a:rPr>
              <a:t>Trait: definition of leadership</a:t>
            </a:r>
          </a:p>
        </p:txBody>
      </p:sp>
      <p:sp>
        <p:nvSpPr>
          <p:cNvPr id="6" name="Content Placeholder 2">
            <a:extLst>
              <a:ext uri="{FF2B5EF4-FFF2-40B4-BE49-F238E27FC236}">
                <a16:creationId xmlns:a16="http://schemas.microsoft.com/office/drawing/2014/main" id="{9DED5A22-84E0-1BFE-BF25-13ADBE2A32EC}"/>
              </a:ext>
            </a:extLst>
          </p:cNvPr>
          <p:cNvSpPr txBox="1">
            <a:spLocks/>
          </p:cNvSpPr>
          <p:nvPr/>
        </p:nvSpPr>
        <p:spPr>
          <a:xfrm>
            <a:off x="7402708" y="2078181"/>
            <a:ext cx="3688976" cy="4021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b="1" dirty="0">
                <a:latin typeface="Arial" panose="020B0604020202020204" pitchFamily="34" charset="0"/>
                <a:cs typeface="Arial" panose="020B0604020202020204" pitchFamily="34" charset="0"/>
              </a:rPr>
              <a:t>Process: definition of leadership</a:t>
            </a:r>
          </a:p>
        </p:txBody>
      </p:sp>
      <p:pic>
        <p:nvPicPr>
          <p:cNvPr id="9" name="Picture 8">
            <a:extLst>
              <a:ext uri="{FF2B5EF4-FFF2-40B4-BE49-F238E27FC236}">
                <a16:creationId xmlns:a16="http://schemas.microsoft.com/office/drawing/2014/main" id="{C20BF7E1-8C59-8C01-CE37-D4231EBF8252}"/>
              </a:ext>
            </a:extLst>
          </p:cNvPr>
          <p:cNvPicPr>
            <a:picLocks noChangeAspect="1"/>
          </p:cNvPicPr>
          <p:nvPr/>
        </p:nvPicPr>
        <p:blipFill>
          <a:blip r:embed="rId3"/>
          <a:stretch>
            <a:fillRect/>
          </a:stretch>
        </p:blipFill>
        <p:spPr>
          <a:xfrm>
            <a:off x="-1" y="6620064"/>
            <a:ext cx="12192001" cy="222250"/>
          </a:xfrm>
          <a:prstGeom prst="rect">
            <a:avLst/>
          </a:prstGeom>
        </p:spPr>
      </p:pic>
      <p:graphicFrame>
        <p:nvGraphicFramePr>
          <p:cNvPr id="10" name="Diagram 9">
            <a:extLst>
              <a:ext uri="{FF2B5EF4-FFF2-40B4-BE49-F238E27FC236}">
                <a16:creationId xmlns:a16="http://schemas.microsoft.com/office/drawing/2014/main" id="{6F24E986-3F26-7DD3-3754-9017B931810B}"/>
              </a:ext>
            </a:extLst>
          </p:cNvPr>
          <p:cNvGraphicFramePr/>
          <p:nvPr>
            <p:extLst>
              <p:ext uri="{D42A27DB-BD31-4B8C-83A1-F6EECF244321}">
                <p14:modId xmlns:p14="http://schemas.microsoft.com/office/powerpoint/2010/main" val="1199169256"/>
              </p:ext>
            </p:extLst>
          </p:nvPr>
        </p:nvGraphicFramePr>
        <p:xfrm>
          <a:off x="1841004" y="2880647"/>
          <a:ext cx="3871427" cy="33391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 10">
            <a:extLst>
              <a:ext uri="{FF2B5EF4-FFF2-40B4-BE49-F238E27FC236}">
                <a16:creationId xmlns:a16="http://schemas.microsoft.com/office/drawing/2014/main" id="{2DC94828-FDDB-693B-0D40-8A7EE7F568AD}"/>
              </a:ext>
            </a:extLst>
          </p:cNvPr>
          <p:cNvGraphicFramePr/>
          <p:nvPr>
            <p:extLst>
              <p:ext uri="{D42A27DB-BD31-4B8C-83A1-F6EECF244321}">
                <p14:modId xmlns:p14="http://schemas.microsoft.com/office/powerpoint/2010/main" val="2458801826"/>
              </p:ext>
            </p:extLst>
          </p:nvPr>
        </p:nvGraphicFramePr>
        <p:xfrm>
          <a:off x="7776850" y="3042703"/>
          <a:ext cx="2940692" cy="301498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5" name="Arrow: Right 14">
            <a:extLst>
              <a:ext uri="{FF2B5EF4-FFF2-40B4-BE49-F238E27FC236}">
                <a16:creationId xmlns:a16="http://schemas.microsoft.com/office/drawing/2014/main" id="{3B3C5920-EDA7-E289-A558-F02E1A205486}"/>
              </a:ext>
            </a:extLst>
          </p:cNvPr>
          <p:cNvSpPr/>
          <p:nvPr/>
        </p:nvSpPr>
        <p:spPr>
          <a:xfrm rot="16200000">
            <a:off x="9724531" y="3660478"/>
            <a:ext cx="504000" cy="576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135725B5-302A-CEE3-684B-394DEF856F60}"/>
              </a:ext>
            </a:extLst>
          </p:cNvPr>
          <p:cNvSpPr/>
          <p:nvPr/>
        </p:nvSpPr>
        <p:spPr>
          <a:xfrm rot="16200000">
            <a:off x="9724531" y="4901939"/>
            <a:ext cx="504000" cy="576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9871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B2580-E880-7F56-01A8-1EE0BB13AB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BF3DAF-AC01-5210-A6D8-4E37E130F990}"/>
              </a:ext>
            </a:extLst>
          </p:cNvPr>
          <p:cNvSpPr>
            <a:spLocks noGrp="1"/>
          </p:cNvSpPr>
          <p:nvPr>
            <p:ph type="title"/>
          </p:nvPr>
        </p:nvSpPr>
        <p:spPr/>
        <p:txBody>
          <a:bodyPr/>
          <a:lstStyle/>
          <a:p>
            <a:r>
              <a:rPr lang="en-GB" sz="4000" dirty="0"/>
              <a:t>Emotional intelligence</a:t>
            </a:r>
            <a:endParaRPr lang="en-US" sz="4000" dirty="0"/>
          </a:p>
        </p:txBody>
      </p:sp>
      <p:pic>
        <p:nvPicPr>
          <p:cNvPr id="9" name="Picture 8">
            <a:extLst>
              <a:ext uri="{FF2B5EF4-FFF2-40B4-BE49-F238E27FC236}">
                <a16:creationId xmlns:a16="http://schemas.microsoft.com/office/drawing/2014/main" id="{9CED0907-912D-88B0-137D-65EBCA06BE41}"/>
              </a:ext>
            </a:extLst>
          </p:cNvPr>
          <p:cNvPicPr>
            <a:picLocks noChangeAspect="1"/>
          </p:cNvPicPr>
          <p:nvPr/>
        </p:nvPicPr>
        <p:blipFill>
          <a:blip r:embed="rId3"/>
          <a:stretch>
            <a:fillRect/>
          </a:stretch>
        </p:blipFill>
        <p:spPr>
          <a:xfrm>
            <a:off x="-1" y="6620064"/>
            <a:ext cx="12192001" cy="222250"/>
          </a:xfrm>
          <a:prstGeom prst="rect">
            <a:avLst/>
          </a:prstGeom>
        </p:spPr>
      </p:pic>
      <p:sp>
        <p:nvSpPr>
          <p:cNvPr id="5" name="TextBox 4">
            <a:extLst>
              <a:ext uri="{FF2B5EF4-FFF2-40B4-BE49-F238E27FC236}">
                <a16:creationId xmlns:a16="http://schemas.microsoft.com/office/drawing/2014/main" id="{79C164FF-1285-6F97-C3C3-D6D447CC738F}"/>
              </a:ext>
            </a:extLst>
          </p:cNvPr>
          <p:cNvSpPr txBox="1"/>
          <p:nvPr/>
        </p:nvSpPr>
        <p:spPr>
          <a:xfrm>
            <a:off x="1845924" y="1763878"/>
            <a:ext cx="8485193" cy="2246769"/>
          </a:xfrm>
          <a:prstGeom prst="rect">
            <a:avLst/>
          </a:prstGeom>
          <a:noFill/>
        </p:spPr>
        <p:txBody>
          <a:bodyPr wrap="square">
            <a:spAutoFit/>
          </a:bodyPr>
          <a:lstStyle/>
          <a:p>
            <a:pPr marL="285750" indent="-285750">
              <a:buFont typeface="Arial" panose="020B0604020202020204" pitchFamily="34" charset="0"/>
              <a:buChar char="•"/>
            </a:pPr>
            <a:r>
              <a:rPr lang="en-GB" sz="2000" dirty="0"/>
              <a:t>The ability to understand and manage our emotions;</a:t>
            </a:r>
          </a:p>
          <a:p>
            <a:pPr marL="285750" indent="-285750">
              <a:buFont typeface="Arial" panose="020B0604020202020204" pitchFamily="34" charset="0"/>
              <a:buChar char="•"/>
            </a:pPr>
            <a:r>
              <a:rPr lang="en-GB" sz="2000" dirty="0"/>
              <a:t>Five key elements:</a:t>
            </a:r>
          </a:p>
          <a:p>
            <a:pPr marL="1028700" lvl="1">
              <a:buFont typeface="Arial" panose="020B0604020202020204" pitchFamily="34" charset="0"/>
              <a:buChar char="•"/>
            </a:pPr>
            <a:r>
              <a:rPr lang="en-GB" sz="2000" dirty="0"/>
              <a:t>Self-awareness;</a:t>
            </a:r>
          </a:p>
          <a:p>
            <a:pPr marL="1028700" lvl="1">
              <a:buFont typeface="Arial" panose="020B0604020202020204" pitchFamily="34" charset="0"/>
              <a:buChar char="•"/>
            </a:pPr>
            <a:r>
              <a:rPr lang="en-GB" sz="2000" dirty="0"/>
              <a:t>Self-regulation;</a:t>
            </a:r>
          </a:p>
          <a:p>
            <a:pPr marL="1028700" lvl="1">
              <a:buFont typeface="Arial" panose="020B0604020202020204" pitchFamily="34" charset="0"/>
              <a:buChar char="•"/>
            </a:pPr>
            <a:r>
              <a:rPr lang="en-GB" sz="2000" dirty="0"/>
              <a:t>Motivation;</a:t>
            </a:r>
          </a:p>
          <a:p>
            <a:pPr marL="1028700" lvl="1">
              <a:buFont typeface="Arial" panose="020B0604020202020204" pitchFamily="34" charset="0"/>
              <a:buChar char="•"/>
            </a:pPr>
            <a:r>
              <a:rPr lang="en-GB" sz="2000" dirty="0"/>
              <a:t>Empathy;</a:t>
            </a:r>
          </a:p>
          <a:p>
            <a:pPr marL="1028700" lvl="1">
              <a:buFont typeface="Arial" panose="020B0604020202020204" pitchFamily="34" charset="0"/>
              <a:buChar char="•"/>
            </a:pPr>
            <a:r>
              <a:rPr lang="en-GB" sz="2000" dirty="0"/>
              <a:t>Social skills</a:t>
            </a:r>
          </a:p>
        </p:txBody>
      </p:sp>
      <p:sp>
        <p:nvSpPr>
          <p:cNvPr id="7" name="Rounded Rectangle 2">
            <a:extLst>
              <a:ext uri="{FF2B5EF4-FFF2-40B4-BE49-F238E27FC236}">
                <a16:creationId xmlns:a16="http://schemas.microsoft.com/office/drawing/2014/main" id="{8F9FC364-1515-A49C-AB41-E909BF58BA17}"/>
              </a:ext>
            </a:extLst>
          </p:cNvPr>
          <p:cNvSpPr/>
          <p:nvPr/>
        </p:nvSpPr>
        <p:spPr>
          <a:xfrm>
            <a:off x="1638074" y="4256555"/>
            <a:ext cx="9938534" cy="1888178"/>
          </a:xfrm>
          <a:prstGeom prst="roundRect">
            <a:avLst/>
          </a:prstGeom>
          <a:solidFill>
            <a:srgbClr val="002060"/>
          </a:solidFill>
        </p:spPr>
        <p:style>
          <a:lnRef idx="1">
            <a:schemeClr val="accent1"/>
          </a:lnRef>
          <a:fillRef idx="1001">
            <a:schemeClr val="lt2"/>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‘If your emotional abilities aren’t in hand, if you don’t have self-awareness, if you are not able to manage your distressing emotions, if you can’t have empathy and have effective relationships, then no matter how smart you are, you are not going to get very far’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(Daniel Goleman)</a:t>
            </a:r>
          </a:p>
        </p:txBody>
      </p:sp>
    </p:spTree>
    <p:extLst>
      <p:ext uri="{BB962C8B-B14F-4D97-AF65-F5344CB8AC3E}">
        <p14:creationId xmlns:p14="http://schemas.microsoft.com/office/powerpoint/2010/main" val="377103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21360-7DD9-034A-C542-BBFF401B80B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62E132-5FF7-9CD1-1901-DE708313369B}"/>
              </a:ext>
            </a:extLst>
          </p:cNvPr>
          <p:cNvSpPr>
            <a:spLocks noGrp="1"/>
          </p:cNvSpPr>
          <p:nvPr>
            <p:ph type="title"/>
          </p:nvPr>
        </p:nvSpPr>
        <p:spPr>
          <a:xfrm>
            <a:off x="1860883" y="573881"/>
            <a:ext cx="10408872" cy="1325563"/>
          </a:xfrm>
        </p:spPr>
        <p:txBody>
          <a:bodyPr/>
          <a:lstStyle/>
          <a:p>
            <a:r>
              <a:rPr lang="en-GB" sz="4000" dirty="0"/>
              <a:t>When we’re not assertive, we risk being:</a:t>
            </a:r>
            <a:endParaRPr lang="en-US" sz="4000" dirty="0"/>
          </a:p>
        </p:txBody>
      </p:sp>
      <p:pic>
        <p:nvPicPr>
          <p:cNvPr id="9" name="Picture 8">
            <a:extLst>
              <a:ext uri="{FF2B5EF4-FFF2-40B4-BE49-F238E27FC236}">
                <a16:creationId xmlns:a16="http://schemas.microsoft.com/office/drawing/2014/main" id="{6B39A469-C571-A057-33A7-10014810C28E}"/>
              </a:ext>
            </a:extLst>
          </p:cNvPr>
          <p:cNvPicPr>
            <a:picLocks noChangeAspect="1"/>
          </p:cNvPicPr>
          <p:nvPr/>
        </p:nvPicPr>
        <p:blipFill>
          <a:blip r:embed="rId3"/>
          <a:stretch>
            <a:fillRect/>
          </a:stretch>
        </p:blipFill>
        <p:spPr>
          <a:xfrm>
            <a:off x="-1" y="6620064"/>
            <a:ext cx="12192001" cy="222250"/>
          </a:xfrm>
          <a:prstGeom prst="rect">
            <a:avLst/>
          </a:prstGeom>
        </p:spPr>
      </p:pic>
      <p:graphicFrame>
        <p:nvGraphicFramePr>
          <p:cNvPr id="2" name="Table 4">
            <a:extLst>
              <a:ext uri="{FF2B5EF4-FFF2-40B4-BE49-F238E27FC236}">
                <a16:creationId xmlns:a16="http://schemas.microsoft.com/office/drawing/2014/main" id="{46FDB9D4-40DF-76B3-9B77-780FFFEF8F97}"/>
              </a:ext>
            </a:extLst>
          </p:cNvPr>
          <p:cNvGraphicFramePr>
            <a:graphicFrameLocks noGrp="1"/>
          </p:cNvGraphicFramePr>
          <p:nvPr>
            <p:extLst>
              <p:ext uri="{D42A27DB-BD31-4B8C-83A1-F6EECF244321}">
                <p14:modId xmlns:p14="http://schemas.microsoft.com/office/powerpoint/2010/main" val="2002421708"/>
              </p:ext>
            </p:extLst>
          </p:nvPr>
        </p:nvGraphicFramePr>
        <p:xfrm>
          <a:off x="1860883" y="2002711"/>
          <a:ext cx="9492915" cy="4351587"/>
        </p:xfrm>
        <a:graphic>
          <a:graphicData uri="http://schemas.openxmlformats.org/drawingml/2006/table">
            <a:tbl>
              <a:tblPr firstRow="1" bandRow="1">
                <a:tableStyleId>{69012ECD-51FC-41F1-AA8D-1B2483CD663E}</a:tableStyleId>
              </a:tblPr>
              <a:tblGrid>
                <a:gridCol w="3164305">
                  <a:extLst>
                    <a:ext uri="{9D8B030D-6E8A-4147-A177-3AD203B41FA5}">
                      <a16:colId xmlns:a16="http://schemas.microsoft.com/office/drawing/2014/main" val="70976479"/>
                    </a:ext>
                  </a:extLst>
                </a:gridCol>
                <a:gridCol w="3164305">
                  <a:extLst>
                    <a:ext uri="{9D8B030D-6E8A-4147-A177-3AD203B41FA5}">
                      <a16:colId xmlns:a16="http://schemas.microsoft.com/office/drawing/2014/main" val="3480887259"/>
                    </a:ext>
                  </a:extLst>
                </a:gridCol>
                <a:gridCol w="3164305">
                  <a:extLst>
                    <a:ext uri="{9D8B030D-6E8A-4147-A177-3AD203B41FA5}">
                      <a16:colId xmlns:a16="http://schemas.microsoft.com/office/drawing/2014/main" val="1013516234"/>
                    </a:ext>
                  </a:extLst>
                </a:gridCol>
              </a:tblGrid>
              <a:tr h="551545">
                <a:tc>
                  <a:txBody>
                    <a:bodyPr/>
                    <a:lstStyle/>
                    <a:p>
                      <a:pPr algn="l"/>
                      <a:r>
                        <a:rPr lang="en-GB" sz="1800"/>
                        <a:t>Passive</a:t>
                      </a:r>
                    </a:p>
                  </a:txBody>
                  <a:tcPr anchor="ctr"/>
                </a:tc>
                <a:tc>
                  <a:txBody>
                    <a:bodyPr/>
                    <a:lstStyle/>
                    <a:p>
                      <a:pPr algn="l"/>
                      <a:r>
                        <a:rPr lang="en-GB" sz="1800" dirty="0"/>
                        <a:t>Aggressive</a:t>
                      </a:r>
                    </a:p>
                  </a:txBody>
                  <a:tcPr anchor="ctr"/>
                </a:tc>
                <a:tc>
                  <a:txBody>
                    <a:bodyPr/>
                    <a:lstStyle/>
                    <a:p>
                      <a:pPr algn="l"/>
                      <a:r>
                        <a:rPr lang="en-GB" sz="1800"/>
                        <a:t>Passive-aggressive</a:t>
                      </a:r>
                    </a:p>
                  </a:txBody>
                  <a:tcPr anchor="ctr"/>
                </a:tc>
                <a:extLst>
                  <a:ext uri="{0D108BD9-81ED-4DB2-BD59-A6C34878D82A}">
                    <a16:rowId xmlns:a16="http://schemas.microsoft.com/office/drawing/2014/main" val="1724980705"/>
                  </a:ext>
                </a:extLst>
              </a:tr>
              <a:tr h="3800042">
                <a:tc>
                  <a:txBody>
                    <a:bodyPr/>
                    <a:lstStyle/>
                    <a:p>
                      <a:r>
                        <a:rPr lang="en-GB" sz="1800" dirty="0"/>
                        <a:t>Results from people failing to express their feelings, wants and desires, instead putting others first</a:t>
                      </a:r>
                    </a:p>
                    <a:p>
                      <a:endParaRPr lang="en-GB" sz="1800" dirty="0"/>
                    </a:p>
                    <a:p>
                      <a:r>
                        <a:rPr lang="en-GB" sz="1800" dirty="0"/>
                        <a:t>Communication is often apologetic, indirect or needy</a:t>
                      </a:r>
                    </a:p>
                    <a:p>
                      <a:endParaRPr lang="en-GB" sz="1800" dirty="0"/>
                    </a:p>
                    <a:p>
                      <a:r>
                        <a:rPr lang="en-GB" sz="1800" dirty="0"/>
                        <a:t>Giving in to others’ demands – detrimental effect on self</a:t>
                      </a:r>
                    </a:p>
                  </a:txBody>
                  <a:tcPr/>
                </a:tc>
                <a:tc>
                  <a:txBody>
                    <a:bodyPr/>
                    <a:lstStyle/>
                    <a:p>
                      <a:r>
                        <a:rPr lang="en-GB" sz="1800" dirty="0"/>
                        <a:t>Where people forcefully put themselves and their own needs ahead of others</a:t>
                      </a:r>
                    </a:p>
                    <a:p>
                      <a:endParaRPr lang="en-GB" sz="1800" dirty="0"/>
                    </a:p>
                    <a:p>
                      <a:r>
                        <a:rPr lang="en-GB" sz="1800" dirty="0"/>
                        <a:t>Communication may be loud, intimidating, controlling and demanding</a:t>
                      </a:r>
                    </a:p>
                    <a:p>
                      <a:endParaRPr lang="en-GB" sz="1800" dirty="0"/>
                    </a:p>
                    <a:p>
                      <a:r>
                        <a:rPr lang="en-GB" sz="1800" dirty="0"/>
                        <a:t>Can have a detrimental effect on others</a:t>
                      </a:r>
                    </a:p>
                  </a:txBody>
                  <a:tcPr/>
                </a:tc>
                <a:tc>
                  <a:txBody>
                    <a:bodyPr/>
                    <a:lstStyle/>
                    <a:p>
                      <a:r>
                        <a:rPr lang="en-GB" sz="1800" dirty="0"/>
                        <a:t>Often the result of true feelings being hidden, may result in defensive, sulky or vindictive behaviour</a:t>
                      </a:r>
                    </a:p>
                    <a:p>
                      <a:endParaRPr lang="en-GB" sz="1800" dirty="0"/>
                    </a:p>
                    <a:p>
                      <a:r>
                        <a:rPr lang="en-GB" sz="1800" dirty="0"/>
                        <a:t>May happen when an individual feels unappreciated, insecure or generally unhappy</a:t>
                      </a:r>
                    </a:p>
                    <a:p>
                      <a:endParaRPr lang="en-GB" sz="1800" dirty="0"/>
                    </a:p>
                    <a:p>
                      <a:r>
                        <a:rPr lang="en-GB" sz="1800" dirty="0"/>
                        <a:t>Negative effects for self and others</a:t>
                      </a:r>
                    </a:p>
                  </a:txBody>
                  <a:tcPr/>
                </a:tc>
                <a:extLst>
                  <a:ext uri="{0D108BD9-81ED-4DB2-BD59-A6C34878D82A}">
                    <a16:rowId xmlns:a16="http://schemas.microsoft.com/office/drawing/2014/main" val="429880310"/>
                  </a:ext>
                </a:extLst>
              </a:tr>
            </a:tbl>
          </a:graphicData>
        </a:graphic>
      </p:graphicFrame>
    </p:spTree>
    <p:extLst>
      <p:ext uri="{BB962C8B-B14F-4D97-AF65-F5344CB8AC3E}">
        <p14:creationId xmlns:p14="http://schemas.microsoft.com/office/powerpoint/2010/main" val="70800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86C75-4E76-4357-64C3-4F53DA8A92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79F4C5-C079-1A0A-70EC-4874C77B06D5}"/>
              </a:ext>
            </a:extLst>
          </p:cNvPr>
          <p:cNvSpPr>
            <a:spLocks noGrp="1"/>
          </p:cNvSpPr>
          <p:nvPr>
            <p:ph type="title"/>
          </p:nvPr>
        </p:nvSpPr>
        <p:spPr/>
        <p:txBody>
          <a:bodyPr/>
          <a:lstStyle/>
          <a:p>
            <a:r>
              <a:rPr lang="en-GB" sz="4000" dirty="0"/>
              <a:t>Leadership according to MSW/MCAs</a:t>
            </a:r>
            <a:endParaRPr lang="en-US" sz="4000" dirty="0"/>
          </a:p>
        </p:txBody>
      </p:sp>
      <p:pic>
        <p:nvPicPr>
          <p:cNvPr id="9" name="Picture 8">
            <a:extLst>
              <a:ext uri="{FF2B5EF4-FFF2-40B4-BE49-F238E27FC236}">
                <a16:creationId xmlns:a16="http://schemas.microsoft.com/office/drawing/2014/main" id="{81F795F2-C3DC-F0B3-0CFA-629E12041852}"/>
              </a:ext>
            </a:extLst>
          </p:cNvPr>
          <p:cNvPicPr>
            <a:picLocks noChangeAspect="1"/>
          </p:cNvPicPr>
          <p:nvPr/>
        </p:nvPicPr>
        <p:blipFill>
          <a:blip r:embed="rId3"/>
          <a:stretch>
            <a:fillRect/>
          </a:stretch>
        </p:blipFill>
        <p:spPr>
          <a:xfrm>
            <a:off x="0" y="6629041"/>
            <a:ext cx="12192001" cy="222250"/>
          </a:xfrm>
          <a:prstGeom prst="rect">
            <a:avLst/>
          </a:prstGeom>
        </p:spPr>
      </p:pic>
      <p:sp>
        <p:nvSpPr>
          <p:cNvPr id="2" name="Speech Bubble: Rectangle 1">
            <a:extLst>
              <a:ext uri="{FF2B5EF4-FFF2-40B4-BE49-F238E27FC236}">
                <a16:creationId xmlns:a16="http://schemas.microsoft.com/office/drawing/2014/main" id="{FCBDB72A-DF2F-78BA-EB3E-233986C1AAF9}"/>
              </a:ext>
            </a:extLst>
          </p:cNvPr>
          <p:cNvSpPr/>
          <p:nvPr/>
        </p:nvSpPr>
        <p:spPr>
          <a:xfrm>
            <a:off x="5442504" y="2216145"/>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Leads by example</a:t>
            </a:r>
          </a:p>
        </p:txBody>
      </p:sp>
      <p:sp>
        <p:nvSpPr>
          <p:cNvPr id="3" name="Speech Bubble: Rectangle 2">
            <a:extLst>
              <a:ext uri="{FF2B5EF4-FFF2-40B4-BE49-F238E27FC236}">
                <a16:creationId xmlns:a16="http://schemas.microsoft.com/office/drawing/2014/main" id="{D0F6B770-9FFF-9887-A018-65B3A0279916}"/>
              </a:ext>
            </a:extLst>
          </p:cNvPr>
          <p:cNvSpPr/>
          <p:nvPr/>
        </p:nvSpPr>
        <p:spPr>
          <a:xfrm>
            <a:off x="1021062" y="2173658"/>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Inspires and motivates</a:t>
            </a:r>
          </a:p>
        </p:txBody>
      </p:sp>
      <p:sp>
        <p:nvSpPr>
          <p:cNvPr id="5" name="Speech Bubble: Rectangle 4">
            <a:extLst>
              <a:ext uri="{FF2B5EF4-FFF2-40B4-BE49-F238E27FC236}">
                <a16:creationId xmlns:a16="http://schemas.microsoft.com/office/drawing/2014/main" id="{743CDDD3-302F-B980-BCB3-1303086A6EB9}"/>
              </a:ext>
            </a:extLst>
          </p:cNvPr>
          <p:cNvSpPr/>
          <p:nvPr/>
        </p:nvSpPr>
        <p:spPr>
          <a:xfrm>
            <a:off x="3225764" y="3785822"/>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Mediator</a:t>
            </a:r>
          </a:p>
        </p:txBody>
      </p:sp>
      <p:sp>
        <p:nvSpPr>
          <p:cNvPr id="6" name="Speech Bubble: Rectangle 5">
            <a:extLst>
              <a:ext uri="{FF2B5EF4-FFF2-40B4-BE49-F238E27FC236}">
                <a16:creationId xmlns:a16="http://schemas.microsoft.com/office/drawing/2014/main" id="{016CED18-2AD0-33B0-F2E7-7AC31440CE99}"/>
              </a:ext>
            </a:extLst>
          </p:cNvPr>
          <p:cNvSpPr/>
          <p:nvPr/>
        </p:nvSpPr>
        <p:spPr>
          <a:xfrm>
            <a:off x="3225764" y="5448995"/>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Proactive</a:t>
            </a:r>
          </a:p>
        </p:txBody>
      </p:sp>
      <p:sp>
        <p:nvSpPr>
          <p:cNvPr id="7" name="Speech Bubble: Rectangle 6">
            <a:extLst>
              <a:ext uri="{FF2B5EF4-FFF2-40B4-BE49-F238E27FC236}">
                <a16:creationId xmlns:a16="http://schemas.microsoft.com/office/drawing/2014/main" id="{ADED6334-040D-E40B-1772-FC66DB0F6B36}"/>
              </a:ext>
            </a:extLst>
          </p:cNvPr>
          <p:cNvSpPr/>
          <p:nvPr/>
        </p:nvSpPr>
        <p:spPr>
          <a:xfrm>
            <a:off x="7705801" y="3785822"/>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Diplomatic</a:t>
            </a:r>
          </a:p>
        </p:txBody>
      </p:sp>
      <p:sp>
        <p:nvSpPr>
          <p:cNvPr id="8" name="Speech Bubble: Rectangle 7">
            <a:extLst>
              <a:ext uri="{FF2B5EF4-FFF2-40B4-BE49-F238E27FC236}">
                <a16:creationId xmlns:a16="http://schemas.microsoft.com/office/drawing/2014/main" id="{A2B21CC0-1C66-9A4F-1F12-FD97E0C88ABD}"/>
              </a:ext>
            </a:extLst>
          </p:cNvPr>
          <p:cNvSpPr/>
          <p:nvPr/>
        </p:nvSpPr>
        <p:spPr>
          <a:xfrm>
            <a:off x="7705801" y="5390594"/>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Good listener</a:t>
            </a:r>
          </a:p>
        </p:txBody>
      </p:sp>
      <p:sp>
        <p:nvSpPr>
          <p:cNvPr id="11" name="Speech Bubble: Rectangle 10">
            <a:extLst>
              <a:ext uri="{FF2B5EF4-FFF2-40B4-BE49-F238E27FC236}">
                <a16:creationId xmlns:a16="http://schemas.microsoft.com/office/drawing/2014/main" id="{382587F3-F0FC-B65E-B25F-771AC8E1EA68}"/>
              </a:ext>
            </a:extLst>
          </p:cNvPr>
          <p:cNvSpPr/>
          <p:nvPr/>
        </p:nvSpPr>
        <p:spPr>
          <a:xfrm>
            <a:off x="5398065" y="5413557"/>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Empowerment</a:t>
            </a:r>
          </a:p>
        </p:txBody>
      </p:sp>
      <p:sp>
        <p:nvSpPr>
          <p:cNvPr id="12" name="Speech Bubble: Rectangle 11">
            <a:extLst>
              <a:ext uri="{FF2B5EF4-FFF2-40B4-BE49-F238E27FC236}">
                <a16:creationId xmlns:a16="http://schemas.microsoft.com/office/drawing/2014/main" id="{AA9E3B32-78E2-10ED-07A1-182A2FC0B90E}"/>
              </a:ext>
            </a:extLst>
          </p:cNvPr>
          <p:cNvSpPr/>
          <p:nvPr/>
        </p:nvSpPr>
        <p:spPr>
          <a:xfrm>
            <a:off x="9931754" y="3782126"/>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Self-motivated</a:t>
            </a:r>
          </a:p>
        </p:txBody>
      </p:sp>
      <p:sp>
        <p:nvSpPr>
          <p:cNvPr id="13" name="Speech Bubble: Rectangle 12">
            <a:extLst>
              <a:ext uri="{FF2B5EF4-FFF2-40B4-BE49-F238E27FC236}">
                <a16:creationId xmlns:a16="http://schemas.microsoft.com/office/drawing/2014/main" id="{2FB74F4A-B6DA-5D94-C28E-127B3A16C4E6}"/>
              </a:ext>
            </a:extLst>
          </p:cNvPr>
          <p:cNvSpPr/>
          <p:nvPr/>
        </p:nvSpPr>
        <p:spPr>
          <a:xfrm>
            <a:off x="9931754" y="2187854"/>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Team player</a:t>
            </a:r>
          </a:p>
        </p:txBody>
      </p:sp>
      <p:sp>
        <p:nvSpPr>
          <p:cNvPr id="14" name="Speech Bubble: Rectangle 13">
            <a:extLst>
              <a:ext uri="{FF2B5EF4-FFF2-40B4-BE49-F238E27FC236}">
                <a16:creationId xmlns:a16="http://schemas.microsoft.com/office/drawing/2014/main" id="{F2393950-85D6-34B1-E354-33F04A71830D}"/>
              </a:ext>
            </a:extLst>
          </p:cNvPr>
          <p:cNvSpPr/>
          <p:nvPr/>
        </p:nvSpPr>
        <p:spPr>
          <a:xfrm>
            <a:off x="961973" y="3788157"/>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Passionate</a:t>
            </a:r>
          </a:p>
        </p:txBody>
      </p:sp>
      <p:sp>
        <p:nvSpPr>
          <p:cNvPr id="15" name="Speech Bubble: Rectangle 14">
            <a:extLst>
              <a:ext uri="{FF2B5EF4-FFF2-40B4-BE49-F238E27FC236}">
                <a16:creationId xmlns:a16="http://schemas.microsoft.com/office/drawing/2014/main" id="{F670C182-4000-0013-EA89-33F4ABC790AD}"/>
              </a:ext>
            </a:extLst>
          </p:cNvPr>
          <p:cNvSpPr/>
          <p:nvPr/>
        </p:nvSpPr>
        <p:spPr>
          <a:xfrm>
            <a:off x="1084300" y="5413557"/>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Approachable</a:t>
            </a:r>
          </a:p>
        </p:txBody>
      </p:sp>
      <p:sp>
        <p:nvSpPr>
          <p:cNvPr id="16" name="Speech Bubble: Rectangle 15">
            <a:extLst>
              <a:ext uri="{FF2B5EF4-FFF2-40B4-BE49-F238E27FC236}">
                <a16:creationId xmlns:a16="http://schemas.microsoft.com/office/drawing/2014/main" id="{15AB6917-C246-00DE-E73B-CA02F5A8754B}"/>
              </a:ext>
            </a:extLst>
          </p:cNvPr>
          <p:cNvSpPr/>
          <p:nvPr/>
        </p:nvSpPr>
        <p:spPr>
          <a:xfrm>
            <a:off x="7718816" y="2173658"/>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Good communicator</a:t>
            </a:r>
          </a:p>
        </p:txBody>
      </p:sp>
      <p:sp>
        <p:nvSpPr>
          <p:cNvPr id="17" name="Speech Bubble: Rectangle 16">
            <a:extLst>
              <a:ext uri="{FF2B5EF4-FFF2-40B4-BE49-F238E27FC236}">
                <a16:creationId xmlns:a16="http://schemas.microsoft.com/office/drawing/2014/main" id="{56E1B230-55D6-DE6A-96EF-2E4A9A584CEA}"/>
              </a:ext>
            </a:extLst>
          </p:cNvPr>
          <p:cNvSpPr/>
          <p:nvPr/>
        </p:nvSpPr>
        <p:spPr>
          <a:xfrm>
            <a:off x="3225764" y="2216145"/>
            <a:ext cx="1926000" cy="1083600"/>
          </a:xfrm>
          <a:prstGeom prst="wedgeRectCallout">
            <a:avLst/>
          </a:prstGeom>
          <a:solidFill>
            <a:schemeClr val="accent6">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Willing to share information</a:t>
            </a:r>
          </a:p>
        </p:txBody>
      </p:sp>
      <p:sp>
        <p:nvSpPr>
          <p:cNvPr id="18" name="Speech Bubble: Rectangle 17">
            <a:extLst>
              <a:ext uri="{FF2B5EF4-FFF2-40B4-BE49-F238E27FC236}">
                <a16:creationId xmlns:a16="http://schemas.microsoft.com/office/drawing/2014/main" id="{6562FB9E-7B0D-F57B-3FC8-D7DF4DC89C9A}"/>
              </a:ext>
            </a:extLst>
          </p:cNvPr>
          <p:cNvSpPr/>
          <p:nvPr/>
        </p:nvSpPr>
        <p:spPr>
          <a:xfrm>
            <a:off x="9931754" y="5390594"/>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a:solidFill>
                  <a:schemeClr val="bg1"/>
                </a:solidFill>
              </a:rPr>
              <a:t>Using initiative</a:t>
            </a:r>
          </a:p>
        </p:txBody>
      </p:sp>
      <p:sp>
        <p:nvSpPr>
          <p:cNvPr id="19" name="Speech Bubble: Rectangle 18">
            <a:extLst>
              <a:ext uri="{FF2B5EF4-FFF2-40B4-BE49-F238E27FC236}">
                <a16:creationId xmlns:a16="http://schemas.microsoft.com/office/drawing/2014/main" id="{92426A64-1E36-112C-2D7C-D527BEF8DE48}"/>
              </a:ext>
            </a:extLst>
          </p:cNvPr>
          <p:cNvSpPr/>
          <p:nvPr/>
        </p:nvSpPr>
        <p:spPr>
          <a:xfrm>
            <a:off x="5405430" y="3791319"/>
            <a:ext cx="1926000" cy="1083600"/>
          </a:xfrm>
          <a:prstGeom prst="wedgeRectCallout">
            <a:avLst/>
          </a:prstGeom>
          <a:solidFill>
            <a:schemeClr val="tx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Helicopter view</a:t>
            </a:r>
          </a:p>
        </p:txBody>
      </p:sp>
    </p:spTree>
    <p:extLst>
      <p:ext uri="{BB962C8B-B14F-4D97-AF65-F5344CB8AC3E}">
        <p14:creationId xmlns:p14="http://schemas.microsoft.com/office/powerpoint/2010/main" val="12655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E04B4-27B0-910D-F4F9-A1AA60958FFA}"/>
            </a:ext>
          </a:extLst>
        </p:cNvPr>
        <p:cNvGrpSpPr/>
        <p:nvPr/>
      </p:nvGrpSpPr>
      <p:grpSpPr>
        <a:xfrm>
          <a:off x="0" y="0"/>
          <a:ext cx="0" cy="0"/>
          <a:chOff x="0" y="0"/>
          <a:chExt cx="0" cy="0"/>
        </a:xfrm>
      </p:grpSpPr>
      <p:sp>
        <p:nvSpPr>
          <p:cNvPr id="6" name="TextBox 7">
            <a:extLst>
              <a:ext uri="{FF2B5EF4-FFF2-40B4-BE49-F238E27FC236}">
                <a16:creationId xmlns:a16="http://schemas.microsoft.com/office/drawing/2014/main" id="{6212062E-01B6-3710-5C95-9E2A8C00663A}"/>
              </a:ext>
            </a:extLst>
          </p:cNvPr>
          <p:cNvSpPr txBox="1">
            <a:spLocks noChangeArrowheads="1"/>
          </p:cNvSpPr>
          <p:nvPr/>
        </p:nvSpPr>
        <p:spPr bwMode="auto">
          <a:xfrm>
            <a:off x="880591" y="2084752"/>
            <a:ext cx="6001989" cy="3139321"/>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dirty="0"/>
              <a:t>Leadership is the ability of an individual, or a group of individuals, to influence and guide others in an </a:t>
            </a:r>
            <a:r>
              <a:rPr lang="en-US" dirty="0" err="1"/>
              <a:t>organisation</a:t>
            </a:r>
            <a:r>
              <a:rPr lang="en-US" dirty="0"/>
              <a:t>.  It involves being heard, asking difficult questions, making hard decisions, creating and sharing a vision, establishing achievable goals and providing followers with the knowledge and tools necessary to achieve those goals.</a:t>
            </a:r>
          </a:p>
          <a:p>
            <a:endParaRPr lang="en-US" dirty="0"/>
          </a:p>
          <a:p>
            <a:r>
              <a:rPr lang="en-US" b="1" dirty="0"/>
              <a:t>The RCM believes that leadership is a role for everyone rather than exclusively senior colleagues at management level</a:t>
            </a:r>
            <a:r>
              <a:rPr lang="en-US" dirty="0"/>
              <a:t>’.</a:t>
            </a:r>
          </a:p>
        </p:txBody>
      </p:sp>
      <p:sp>
        <p:nvSpPr>
          <p:cNvPr id="2" name="Title 1">
            <a:extLst>
              <a:ext uri="{FF2B5EF4-FFF2-40B4-BE49-F238E27FC236}">
                <a16:creationId xmlns:a16="http://schemas.microsoft.com/office/drawing/2014/main" id="{015C473A-DE92-4A1C-36B7-6688A14D8AE0}"/>
              </a:ext>
            </a:extLst>
          </p:cNvPr>
          <p:cNvSpPr>
            <a:spLocks noGrp="1"/>
          </p:cNvSpPr>
          <p:nvPr>
            <p:ph type="title"/>
          </p:nvPr>
        </p:nvSpPr>
        <p:spPr>
          <a:xfrm>
            <a:off x="880591" y="974880"/>
            <a:ext cx="6516801" cy="945486"/>
          </a:xfrm>
        </p:spPr>
        <p:txBody>
          <a:bodyPr/>
          <a:lstStyle/>
          <a:p>
            <a:r>
              <a:rPr lang="en-US" sz="3600" dirty="0"/>
              <a:t>Leadership from the RCM’s perspective</a:t>
            </a:r>
          </a:p>
        </p:txBody>
      </p:sp>
      <p:sp>
        <p:nvSpPr>
          <p:cNvPr id="4" name="TextBox 3">
            <a:extLst>
              <a:ext uri="{FF2B5EF4-FFF2-40B4-BE49-F238E27FC236}">
                <a16:creationId xmlns:a16="http://schemas.microsoft.com/office/drawing/2014/main" id="{57933258-A771-1479-F938-720A6FEA8C6F}"/>
              </a:ext>
            </a:extLst>
          </p:cNvPr>
          <p:cNvSpPr txBox="1"/>
          <p:nvPr/>
        </p:nvSpPr>
        <p:spPr>
          <a:xfrm>
            <a:off x="880591" y="5513788"/>
            <a:ext cx="6128534" cy="369332"/>
          </a:xfrm>
          <a:prstGeom prst="rect">
            <a:avLst/>
          </a:prstGeom>
          <a:noFill/>
        </p:spPr>
        <p:txBody>
          <a:bodyPr wrap="square">
            <a:spAutoFit/>
          </a:bodyPr>
          <a:lstStyle/>
          <a:p>
            <a:r>
              <a:rPr lang="en-GB" dirty="0">
                <a:hlinkClick r:id="rId3"/>
              </a:rPr>
              <a:t>https://rcm.org.uk/leadership/</a:t>
            </a:r>
            <a:r>
              <a:rPr lang="en-GB" dirty="0"/>
              <a:t> </a:t>
            </a:r>
          </a:p>
        </p:txBody>
      </p:sp>
    </p:spTree>
    <p:extLst>
      <p:ext uri="{BB962C8B-B14F-4D97-AF65-F5344CB8AC3E}">
        <p14:creationId xmlns:p14="http://schemas.microsoft.com/office/powerpoint/2010/main" val="4261362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3CF4D-1712-51A9-A69F-8AF69F81E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AF3781-A531-BA5A-C0D4-48B7D1C4B20E}"/>
              </a:ext>
            </a:extLst>
          </p:cNvPr>
          <p:cNvSpPr>
            <a:spLocks noGrp="1"/>
          </p:cNvSpPr>
          <p:nvPr>
            <p:ph type="title"/>
          </p:nvPr>
        </p:nvSpPr>
        <p:spPr>
          <a:xfrm>
            <a:off x="1734213" y="2870328"/>
            <a:ext cx="4361787" cy="1325563"/>
          </a:xfrm>
        </p:spPr>
        <p:txBody>
          <a:bodyPr/>
          <a:lstStyle/>
          <a:p>
            <a:r>
              <a:rPr lang="en-GB" sz="4000" dirty="0"/>
              <a:t>Assertive communication</a:t>
            </a:r>
          </a:p>
        </p:txBody>
      </p:sp>
    </p:spTree>
    <p:extLst>
      <p:ext uri="{BB962C8B-B14F-4D97-AF65-F5344CB8AC3E}">
        <p14:creationId xmlns:p14="http://schemas.microsoft.com/office/powerpoint/2010/main" val="1026186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CDC61-1553-EB42-B061-AD1817338D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22D924-9CC7-1288-4CE6-99D61432A5A5}"/>
              </a:ext>
            </a:extLst>
          </p:cNvPr>
          <p:cNvSpPr>
            <a:spLocks noGrp="1"/>
          </p:cNvSpPr>
          <p:nvPr>
            <p:ph type="title"/>
          </p:nvPr>
        </p:nvSpPr>
        <p:spPr/>
        <p:txBody>
          <a:bodyPr/>
          <a:lstStyle/>
          <a:p>
            <a:r>
              <a:rPr lang="en-GB" sz="4000" dirty="0"/>
              <a:t>Communication</a:t>
            </a:r>
            <a:endParaRPr lang="en-US" sz="4000" dirty="0"/>
          </a:p>
        </p:txBody>
      </p:sp>
      <p:pic>
        <p:nvPicPr>
          <p:cNvPr id="9" name="Picture 8">
            <a:extLst>
              <a:ext uri="{FF2B5EF4-FFF2-40B4-BE49-F238E27FC236}">
                <a16:creationId xmlns:a16="http://schemas.microsoft.com/office/drawing/2014/main" id="{FB5E4A66-6FA8-B311-5C2F-7A08A3EB8F6D}"/>
              </a:ext>
            </a:extLst>
          </p:cNvPr>
          <p:cNvPicPr>
            <a:picLocks noChangeAspect="1"/>
          </p:cNvPicPr>
          <p:nvPr/>
        </p:nvPicPr>
        <p:blipFill>
          <a:blip r:embed="rId3"/>
          <a:stretch>
            <a:fillRect/>
          </a:stretch>
        </p:blipFill>
        <p:spPr>
          <a:xfrm>
            <a:off x="-1" y="6620064"/>
            <a:ext cx="12192001" cy="222250"/>
          </a:xfrm>
          <a:prstGeom prst="rect">
            <a:avLst/>
          </a:prstGeom>
        </p:spPr>
      </p:pic>
      <p:sp>
        <p:nvSpPr>
          <p:cNvPr id="3" name="TextBox 2">
            <a:extLst>
              <a:ext uri="{FF2B5EF4-FFF2-40B4-BE49-F238E27FC236}">
                <a16:creationId xmlns:a16="http://schemas.microsoft.com/office/drawing/2014/main" id="{E262282B-E0BC-4E57-BDA4-E4B7A9D4A239}"/>
              </a:ext>
            </a:extLst>
          </p:cNvPr>
          <p:cNvSpPr txBox="1"/>
          <p:nvPr/>
        </p:nvSpPr>
        <p:spPr>
          <a:xfrm>
            <a:off x="966627" y="1967335"/>
            <a:ext cx="2002604"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GB" dirty="0"/>
              <a:t>Information/input</a:t>
            </a:r>
          </a:p>
        </p:txBody>
      </p:sp>
      <p:sp>
        <p:nvSpPr>
          <p:cNvPr id="6" name="TextBox 5">
            <a:extLst>
              <a:ext uri="{FF2B5EF4-FFF2-40B4-BE49-F238E27FC236}">
                <a16:creationId xmlns:a16="http://schemas.microsoft.com/office/drawing/2014/main" id="{BF3D9DBF-BA1B-0603-0547-2F61B7F76BC2}"/>
              </a:ext>
            </a:extLst>
          </p:cNvPr>
          <p:cNvSpPr txBox="1"/>
          <p:nvPr/>
        </p:nvSpPr>
        <p:spPr>
          <a:xfrm>
            <a:off x="9223773" y="1899443"/>
            <a:ext cx="2001600"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GB" dirty="0"/>
              <a:t>Behaviour/output</a:t>
            </a:r>
          </a:p>
        </p:txBody>
      </p:sp>
      <p:sp>
        <p:nvSpPr>
          <p:cNvPr id="8" name="Arrow: Right 7">
            <a:extLst>
              <a:ext uri="{FF2B5EF4-FFF2-40B4-BE49-F238E27FC236}">
                <a16:creationId xmlns:a16="http://schemas.microsoft.com/office/drawing/2014/main" id="{8DEB13E1-6099-1D8C-70A1-E863C99B65FE}"/>
              </a:ext>
            </a:extLst>
          </p:cNvPr>
          <p:cNvSpPr/>
          <p:nvPr/>
        </p:nvSpPr>
        <p:spPr>
          <a:xfrm>
            <a:off x="4222679" y="1799658"/>
            <a:ext cx="4054012" cy="60745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message</a:t>
            </a:r>
          </a:p>
        </p:txBody>
      </p:sp>
      <p:sp>
        <p:nvSpPr>
          <p:cNvPr id="10" name="Oval 9">
            <a:extLst>
              <a:ext uri="{FF2B5EF4-FFF2-40B4-BE49-F238E27FC236}">
                <a16:creationId xmlns:a16="http://schemas.microsoft.com/office/drawing/2014/main" id="{9468CDBB-B9C8-0E82-8E4C-311565F15000}"/>
              </a:ext>
            </a:extLst>
          </p:cNvPr>
          <p:cNvSpPr/>
          <p:nvPr/>
        </p:nvSpPr>
        <p:spPr>
          <a:xfrm>
            <a:off x="3295679" y="3241664"/>
            <a:ext cx="1854000" cy="1859623"/>
          </a:xfrm>
          <a:prstGeom prst="ellipse">
            <a:avLst/>
          </a:prstGeom>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Coding</a:t>
            </a:r>
          </a:p>
        </p:txBody>
      </p:sp>
      <p:sp>
        <p:nvSpPr>
          <p:cNvPr id="11" name="Oval 10">
            <a:extLst>
              <a:ext uri="{FF2B5EF4-FFF2-40B4-BE49-F238E27FC236}">
                <a16:creationId xmlns:a16="http://schemas.microsoft.com/office/drawing/2014/main" id="{2DD1B2E3-AF67-149F-80BC-988007545A94}"/>
              </a:ext>
            </a:extLst>
          </p:cNvPr>
          <p:cNvSpPr/>
          <p:nvPr/>
        </p:nvSpPr>
        <p:spPr>
          <a:xfrm>
            <a:off x="6979421" y="3243468"/>
            <a:ext cx="1852717" cy="1859623"/>
          </a:xfrm>
          <a:prstGeom prst="ellipse">
            <a:avLst/>
          </a:prstGeom>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De-coding</a:t>
            </a:r>
          </a:p>
        </p:txBody>
      </p:sp>
      <p:sp>
        <p:nvSpPr>
          <p:cNvPr id="12" name="TextBox 11">
            <a:extLst>
              <a:ext uri="{FF2B5EF4-FFF2-40B4-BE49-F238E27FC236}">
                <a16:creationId xmlns:a16="http://schemas.microsoft.com/office/drawing/2014/main" id="{F50387C1-064A-1CD3-3349-0AC46341F4B4}"/>
              </a:ext>
            </a:extLst>
          </p:cNvPr>
          <p:cNvSpPr txBox="1"/>
          <p:nvPr/>
        </p:nvSpPr>
        <p:spPr>
          <a:xfrm>
            <a:off x="5161055" y="2897136"/>
            <a:ext cx="1852717" cy="1477328"/>
          </a:xfrm>
          <a:prstGeom prst="rect">
            <a:avLst/>
          </a:prstGeom>
          <a:noFill/>
        </p:spPr>
        <p:txBody>
          <a:bodyPr wrap="square" rtlCol="0">
            <a:spAutoFit/>
          </a:bodyPr>
          <a:lstStyle/>
          <a:p>
            <a:pPr algn="ctr"/>
            <a:r>
              <a:rPr lang="en-GB" dirty="0"/>
              <a:t>The channel</a:t>
            </a:r>
          </a:p>
          <a:p>
            <a:pPr algn="ctr"/>
            <a:r>
              <a:rPr lang="en-GB" dirty="0"/>
              <a:t>Speaking, writing, graphics, video etc</a:t>
            </a:r>
          </a:p>
        </p:txBody>
      </p:sp>
      <p:sp>
        <p:nvSpPr>
          <p:cNvPr id="16" name="TextBox 15">
            <a:extLst>
              <a:ext uri="{FF2B5EF4-FFF2-40B4-BE49-F238E27FC236}">
                <a16:creationId xmlns:a16="http://schemas.microsoft.com/office/drawing/2014/main" id="{45F075F4-F266-B758-4611-B73D286E1581}"/>
              </a:ext>
            </a:extLst>
          </p:cNvPr>
          <p:cNvSpPr txBox="1"/>
          <p:nvPr/>
        </p:nvSpPr>
        <p:spPr>
          <a:xfrm>
            <a:off x="4781016" y="5614438"/>
            <a:ext cx="3493213" cy="369332"/>
          </a:xfrm>
          <a:prstGeom prst="rect">
            <a:avLst/>
          </a:prstGeom>
          <a:noFill/>
        </p:spPr>
        <p:txBody>
          <a:bodyPr wrap="square" rtlCol="0">
            <a:spAutoFit/>
          </a:bodyPr>
          <a:lstStyle/>
          <a:p>
            <a:r>
              <a:rPr lang="en-GB" dirty="0"/>
              <a:t>At least some code in common</a:t>
            </a:r>
          </a:p>
        </p:txBody>
      </p:sp>
      <p:cxnSp>
        <p:nvCxnSpPr>
          <p:cNvPr id="18" name="Straight Arrow Connector 17">
            <a:extLst>
              <a:ext uri="{FF2B5EF4-FFF2-40B4-BE49-F238E27FC236}">
                <a16:creationId xmlns:a16="http://schemas.microsoft.com/office/drawing/2014/main" id="{B4BFC02F-D4E1-4243-751A-25397313F651}"/>
              </a:ext>
            </a:extLst>
          </p:cNvPr>
          <p:cNvCxnSpPr>
            <a:cxnSpLocks/>
          </p:cNvCxnSpPr>
          <p:nvPr/>
        </p:nvCxnSpPr>
        <p:spPr>
          <a:xfrm flipV="1">
            <a:off x="6085521" y="5136812"/>
            <a:ext cx="3783" cy="640415"/>
          </a:xfrm>
          <a:prstGeom prst="straightConnector1">
            <a:avLst/>
          </a:prstGeom>
          <a:ln w="38100">
            <a:solidFill>
              <a:schemeClr val="tx2">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510A866F-A5FD-2131-0894-47FB335563B4}"/>
              </a:ext>
            </a:extLst>
          </p:cNvPr>
          <p:cNvSpPr/>
          <p:nvPr/>
        </p:nvSpPr>
        <p:spPr>
          <a:xfrm>
            <a:off x="966626" y="3605772"/>
            <a:ext cx="2001600" cy="11314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messenger:</a:t>
            </a:r>
          </a:p>
          <a:p>
            <a:pPr algn="ctr"/>
            <a:r>
              <a:rPr lang="en-GB" dirty="0"/>
              <a:t>what I mean</a:t>
            </a:r>
          </a:p>
        </p:txBody>
      </p:sp>
      <p:sp>
        <p:nvSpPr>
          <p:cNvPr id="21" name="Rectangle 20">
            <a:extLst>
              <a:ext uri="{FF2B5EF4-FFF2-40B4-BE49-F238E27FC236}">
                <a16:creationId xmlns:a16="http://schemas.microsoft.com/office/drawing/2014/main" id="{A2588C2B-D99E-E6A7-4D56-B51051A01697}"/>
              </a:ext>
            </a:extLst>
          </p:cNvPr>
          <p:cNvSpPr/>
          <p:nvPr/>
        </p:nvSpPr>
        <p:spPr>
          <a:xfrm>
            <a:off x="9290731" y="3694049"/>
            <a:ext cx="2001600" cy="11314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recipient:</a:t>
            </a:r>
          </a:p>
          <a:p>
            <a:pPr algn="ctr"/>
            <a:r>
              <a:rPr lang="en-GB" dirty="0"/>
              <a:t>What I understand</a:t>
            </a:r>
          </a:p>
        </p:txBody>
      </p:sp>
      <p:sp>
        <p:nvSpPr>
          <p:cNvPr id="27" name="Oval 26">
            <a:extLst>
              <a:ext uri="{FF2B5EF4-FFF2-40B4-BE49-F238E27FC236}">
                <a16:creationId xmlns:a16="http://schemas.microsoft.com/office/drawing/2014/main" id="{9632DD68-4A0E-4955-13F7-8F6E577F5847}"/>
              </a:ext>
            </a:extLst>
          </p:cNvPr>
          <p:cNvSpPr/>
          <p:nvPr/>
        </p:nvSpPr>
        <p:spPr>
          <a:xfrm>
            <a:off x="5055832" y="4271958"/>
            <a:ext cx="1091717" cy="947104"/>
          </a:xfrm>
          <a:prstGeom prst="ellipse">
            <a:avLst/>
          </a:prstGeom>
          <a:solidFill>
            <a:schemeClr val="accent1">
              <a:lumMod val="10000"/>
              <a:lumOff val="90000"/>
              <a:alpha val="50000"/>
            </a:schemeClr>
          </a:solidFill>
          <a:scene3d>
            <a:camera prst="orthographicFront">
              <a:rot lat="0" lon="0" rev="0"/>
            </a:camera>
            <a:lightRig rig="contrasting" dir="t">
              <a:rot lat="0" lon="0" rev="1200000"/>
            </a:lightRig>
          </a:scene3d>
          <a:sp3d contourW="12700" prstMaterial="clear">
            <a:bevelT w="177800" h="254000"/>
            <a:bevelB w="152400"/>
          </a:sp3d>
        </p:spPr>
        <p:style>
          <a:lnRef idx="0">
            <a:schemeClr val="lt1">
              <a:hueOff val="0"/>
              <a:satOff val="0"/>
              <a:lumOff val="0"/>
              <a:alphaOff val="0"/>
            </a:schemeClr>
          </a:lnRef>
          <a:fillRef idx="1">
            <a:schemeClr val="accent5">
              <a:alpha val="50000"/>
              <a:hueOff val="-498696"/>
              <a:satOff val="-6863"/>
              <a:lumOff val="10000"/>
              <a:alphaOff val="0"/>
            </a:schemeClr>
          </a:fillRef>
          <a:effectRef idx="0">
            <a:schemeClr val="accent5">
              <a:alpha val="50000"/>
              <a:hueOff val="-498696"/>
              <a:satOff val="-6863"/>
              <a:lumOff val="10000"/>
              <a:alphaOff val="0"/>
            </a:schemeClr>
          </a:effectRef>
          <a:fontRef idx="minor">
            <a:schemeClr val="tx1"/>
          </a:fontRef>
        </p:style>
        <p:txBody>
          <a:bodyPr/>
          <a:lstStyle/>
          <a:p>
            <a:endParaRPr lang="en-GB"/>
          </a:p>
        </p:txBody>
      </p:sp>
      <p:sp>
        <p:nvSpPr>
          <p:cNvPr id="25" name="Oval 24">
            <a:extLst>
              <a:ext uri="{FF2B5EF4-FFF2-40B4-BE49-F238E27FC236}">
                <a16:creationId xmlns:a16="http://schemas.microsoft.com/office/drawing/2014/main" id="{77E230EE-2EDE-B47B-E736-8D715F6FF920}"/>
              </a:ext>
            </a:extLst>
          </p:cNvPr>
          <p:cNvSpPr/>
          <p:nvPr/>
        </p:nvSpPr>
        <p:spPr>
          <a:xfrm>
            <a:off x="6010670" y="4282238"/>
            <a:ext cx="1090800" cy="946800"/>
          </a:xfrm>
          <a:prstGeom prst="ellipse">
            <a:avLst/>
          </a:prstGeom>
          <a:solidFill>
            <a:schemeClr val="accent1">
              <a:lumMod val="10000"/>
              <a:lumOff val="90000"/>
              <a:alpha val="50000"/>
            </a:schemeClr>
          </a:solidFill>
          <a:scene3d>
            <a:camera prst="orthographicFront">
              <a:rot lat="0" lon="0" rev="0"/>
            </a:camera>
            <a:lightRig rig="contrasting" dir="t">
              <a:rot lat="0" lon="0" rev="1200000"/>
            </a:lightRig>
          </a:scene3d>
          <a:sp3d contourW="12700" prstMaterial="clear">
            <a:bevelT w="177800" h="254000"/>
            <a:bevelB w="152400"/>
          </a:sp3d>
        </p:spPr>
        <p:style>
          <a:lnRef idx="0">
            <a:schemeClr val="lt1">
              <a:hueOff val="0"/>
              <a:satOff val="0"/>
              <a:lumOff val="0"/>
              <a:alphaOff val="0"/>
            </a:schemeClr>
          </a:lnRef>
          <a:fillRef idx="1">
            <a:schemeClr val="accent5">
              <a:alpha val="50000"/>
              <a:hueOff val="-997393"/>
              <a:satOff val="-13725"/>
              <a:lumOff val="20000"/>
              <a:alphaOff val="0"/>
            </a:schemeClr>
          </a:fillRef>
          <a:effectRef idx="0">
            <a:schemeClr val="accent5">
              <a:alpha val="50000"/>
              <a:hueOff val="-997393"/>
              <a:satOff val="-13725"/>
              <a:lumOff val="20000"/>
              <a:alphaOff val="0"/>
            </a:schemeClr>
          </a:effectRef>
          <a:fontRef idx="minor">
            <a:schemeClr val="tx1"/>
          </a:fontRef>
        </p:style>
        <p:txBody>
          <a:bodyPr/>
          <a:lstStyle/>
          <a:p>
            <a:endParaRPr lang="en-GB"/>
          </a:p>
        </p:txBody>
      </p:sp>
    </p:spTree>
    <p:extLst>
      <p:ext uri="{BB962C8B-B14F-4D97-AF65-F5344CB8AC3E}">
        <p14:creationId xmlns:p14="http://schemas.microsoft.com/office/powerpoint/2010/main" val="1675825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74C68-F76A-EE01-7AB8-EABE2B1BD3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6CB7474-1A2B-95B2-4566-03C74BB40B90}"/>
              </a:ext>
            </a:extLst>
          </p:cNvPr>
          <p:cNvSpPr>
            <a:spLocks noGrp="1"/>
          </p:cNvSpPr>
          <p:nvPr>
            <p:ph type="title"/>
          </p:nvPr>
        </p:nvSpPr>
        <p:spPr/>
        <p:txBody>
          <a:bodyPr/>
          <a:lstStyle/>
          <a:p>
            <a:r>
              <a:rPr lang="en-US" dirty="0"/>
              <a:t>What’s in a word?</a:t>
            </a:r>
          </a:p>
        </p:txBody>
      </p:sp>
      <p:sp>
        <p:nvSpPr>
          <p:cNvPr id="3" name="TextBox 6">
            <a:extLst>
              <a:ext uri="{FF2B5EF4-FFF2-40B4-BE49-F238E27FC236}">
                <a16:creationId xmlns:a16="http://schemas.microsoft.com/office/drawing/2014/main" id="{34477F42-FFD1-5742-1202-416196828DE4}"/>
              </a:ext>
            </a:extLst>
          </p:cNvPr>
          <p:cNvSpPr txBox="1">
            <a:spLocks noChangeArrowheads="1"/>
          </p:cNvSpPr>
          <p:nvPr/>
        </p:nvSpPr>
        <p:spPr bwMode="auto">
          <a:xfrm>
            <a:off x="1335210" y="3305829"/>
            <a:ext cx="3650753" cy="830997"/>
          </a:xfrm>
          <a:prstGeom prst="rect">
            <a:avLst/>
          </a:prstGeom>
          <a:solidFill>
            <a:schemeClr val="tx2">
              <a:lumMod val="75000"/>
            </a:scheme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defRPr/>
            </a:pPr>
            <a:r>
              <a:rPr lang="en-GB" altLang="en-US" sz="4800" dirty="0">
                <a:solidFill>
                  <a:schemeClr val="bg1"/>
                </a:solidFill>
              </a:rPr>
              <a:t>Assertive</a:t>
            </a:r>
          </a:p>
        </p:txBody>
      </p:sp>
    </p:spTree>
    <p:extLst>
      <p:ext uri="{BB962C8B-B14F-4D97-AF65-F5344CB8AC3E}">
        <p14:creationId xmlns:p14="http://schemas.microsoft.com/office/powerpoint/2010/main" val="4210091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3F7D6-ABC0-D9A5-9BA0-F0F9B9C695D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BC2425-F3B3-3702-033D-42A8FBB2A611}"/>
              </a:ext>
            </a:extLst>
          </p:cNvPr>
          <p:cNvSpPr>
            <a:spLocks noGrp="1"/>
          </p:cNvSpPr>
          <p:nvPr>
            <p:ph type="title"/>
          </p:nvPr>
        </p:nvSpPr>
        <p:spPr/>
        <p:txBody>
          <a:bodyPr/>
          <a:lstStyle/>
          <a:p>
            <a:r>
              <a:rPr lang="en-GB" sz="4000" dirty="0"/>
              <a:t>Leadership: from traits to complexity</a:t>
            </a:r>
            <a:endParaRPr lang="en-US" sz="4000" dirty="0"/>
          </a:p>
        </p:txBody>
      </p:sp>
      <p:pic>
        <p:nvPicPr>
          <p:cNvPr id="9" name="Picture 8">
            <a:extLst>
              <a:ext uri="{FF2B5EF4-FFF2-40B4-BE49-F238E27FC236}">
                <a16:creationId xmlns:a16="http://schemas.microsoft.com/office/drawing/2014/main" id="{CA73B4EA-503C-358E-610A-83BBBB121ECE}"/>
              </a:ext>
            </a:extLst>
          </p:cNvPr>
          <p:cNvPicPr>
            <a:picLocks noChangeAspect="1"/>
          </p:cNvPicPr>
          <p:nvPr/>
        </p:nvPicPr>
        <p:blipFill>
          <a:blip r:embed="rId3"/>
          <a:stretch>
            <a:fillRect/>
          </a:stretch>
        </p:blipFill>
        <p:spPr>
          <a:xfrm>
            <a:off x="-1" y="6620064"/>
            <a:ext cx="12192001" cy="222250"/>
          </a:xfrm>
          <a:prstGeom prst="rect">
            <a:avLst/>
          </a:prstGeom>
        </p:spPr>
      </p:pic>
      <p:sp>
        <p:nvSpPr>
          <p:cNvPr id="5" name="TextBox 4">
            <a:extLst>
              <a:ext uri="{FF2B5EF4-FFF2-40B4-BE49-F238E27FC236}">
                <a16:creationId xmlns:a16="http://schemas.microsoft.com/office/drawing/2014/main" id="{08B4981C-1F66-EFFD-6339-21567DEC5C1C}"/>
              </a:ext>
            </a:extLst>
          </p:cNvPr>
          <p:cNvSpPr txBox="1"/>
          <p:nvPr/>
        </p:nvSpPr>
        <p:spPr>
          <a:xfrm>
            <a:off x="1860883" y="1899444"/>
            <a:ext cx="9136295" cy="3724096"/>
          </a:xfrm>
          <a:prstGeom prst="rect">
            <a:avLst/>
          </a:prstGeom>
          <a:noFill/>
        </p:spPr>
        <p:txBody>
          <a:bodyPr wrap="square">
            <a:spAutoFit/>
          </a:bodyPr>
          <a:lstStyle/>
          <a:p>
            <a:pPr marL="0" marR="0" lvl="0" indent="0" algn="l" defTabSz="914400" rtl="0" eaLnBrk="0" fontAlgn="base" latinLnBrk="0" hangingPunct="0">
              <a:lnSpc>
                <a:spcPct val="100000"/>
              </a:lnSpc>
              <a:spcBef>
                <a:spcPct val="35000"/>
              </a:spcBef>
              <a:spcAft>
                <a:spcPct val="35000"/>
              </a:spcAft>
              <a:buClr>
                <a:srgbClr val="000000"/>
              </a:buClr>
              <a:buSzTx/>
              <a:buNone/>
              <a:tabLst/>
              <a:defRPr/>
            </a:pP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You’re asked to attend a networking event and arrive to find you don’t know anyone.  Do you:</a:t>
            </a:r>
          </a:p>
          <a:p>
            <a:pPr marL="342900" marR="0" lvl="0" indent="-342900" algn="l" defTabSz="914400" rtl="0" eaLnBrk="0" fontAlgn="base" latinLnBrk="0" hangingPunct="0">
              <a:lnSpc>
                <a:spcPct val="100000"/>
              </a:lnSpc>
              <a:spcBef>
                <a:spcPct val="35000"/>
              </a:spcBef>
              <a:spcAft>
                <a:spcPct val="35000"/>
              </a:spcAft>
              <a:buClr>
                <a:srgbClr val="000000"/>
              </a:buClr>
              <a:buSzTx/>
              <a:buFont typeface="+mj-lt"/>
              <a:buAutoNum type="alphaUcPeriod"/>
              <a:tabLst/>
              <a:defRPr/>
            </a:pPr>
            <a:r>
              <a:rPr lang="en-GB" altLang="en-US" sz="2000" dirty="0">
                <a:solidFill>
                  <a:srgbClr val="000000"/>
                </a:solidFill>
                <a:cs typeface="Arial" panose="020B0604020202020204" pitchFamily="34" charset="0"/>
              </a:rPr>
              <a:t>Spend a long time in the bathroom, skirt the room feeling embarrassed and then leave early without speaking to anyone;</a:t>
            </a:r>
          </a:p>
          <a:p>
            <a:pPr marL="342900" marR="0" lvl="0" indent="-342900" algn="l" defTabSz="914400" rtl="0" eaLnBrk="0" fontAlgn="base" latinLnBrk="0" hangingPunct="0">
              <a:lnSpc>
                <a:spcPct val="100000"/>
              </a:lnSpc>
              <a:spcBef>
                <a:spcPct val="35000"/>
              </a:spcBef>
              <a:spcAft>
                <a:spcPct val="35000"/>
              </a:spcAft>
              <a:buClr>
                <a:srgbClr val="000000"/>
              </a:buClr>
              <a:buSzTx/>
              <a:buFont typeface="+mj-lt"/>
              <a:buAutoNum type="alphaUcPeriod"/>
              <a:tabLst/>
              <a:defRPr/>
            </a:pP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Bowl up to a group of people who are in an intense conversation and interrupt so you can tell them who you are and what you do;</a:t>
            </a:r>
          </a:p>
          <a:p>
            <a:pPr marL="342900" marR="0" lvl="0" indent="-342900" algn="l" defTabSz="914400" rtl="0" eaLnBrk="0" fontAlgn="base" latinLnBrk="0" hangingPunct="0">
              <a:lnSpc>
                <a:spcPct val="100000"/>
              </a:lnSpc>
              <a:spcBef>
                <a:spcPct val="35000"/>
              </a:spcBef>
              <a:spcAft>
                <a:spcPct val="35000"/>
              </a:spcAft>
              <a:buClr>
                <a:srgbClr val="000000"/>
              </a:buClr>
              <a:buSzTx/>
              <a:buFont typeface="+mj-lt"/>
              <a:buAutoNum type="alphaUcPeriod"/>
              <a:tabLst/>
              <a:defRPr/>
            </a:pPr>
            <a:r>
              <a:rPr lang="en-GB" altLang="en-US" sz="2000" dirty="0">
                <a:solidFill>
                  <a:srgbClr val="000000"/>
                </a:solidFill>
                <a:cs typeface="Arial" panose="020B0604020202020204" pitchFamily="34" charset="0"/>
              </a:rPr>
              <a:t>Look for others who are on their own or in twos, introduce yourself and ask what they do;</a:t>
            </a:r>
          </a:p>
          <a:p>
            <a:pPr marL="342900" marR="0" lvl="0" indent="-342900" algn="l" defTabSz="914400" rtl="0" eaLnBrk="0" fontAlgn="base" latinLnBrk="0" hangingPunct="0">
              <a:lnSpc>
                <a:spcPct val="100000"/>
              </a:lnSpc>
              <a:spcBef>
                <a:spcPct val="35000"/>
              </a:spcBef>
              <a:spcAft>
                <a:spcPct val="35000"/>
              </a:spcAft>
              <a:buClr>
                <a:srgbClr val="000000"/>
              </a:buClr>
              <a:buSzTx/>
              <a:buFont typeface="+mj-lt"/>
              <a:buAutoNum type="alphaUcPeriod"/>
              <a:tabLst/>
              <a:defRPr/>
            </a:pP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Feel aggrieved that anyone would put you in that situation and walk </a:t>
            </a:r>
            <a:r>
              <a:rPr lang="en-GB" altLang="en-US" sz="2000" dirty="0">
                <a:solidFill>
                  <a:srgbClr val="000000"/>
                </a:solidFill>
                <a:cs typeface="Arial" panose="020B0604020202020204" pitchFamily="34" charset="0"/>
              </a:rPr>
              <a:t>out.</a:t>
            </a:r>
            <a:endPar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endParaRPr>
          </a:p>
        </p:txBody>
      </p:sp>
    </p:spTree>
    <p:extLst>
      <p:ext uri="{BB962C8B-B14F-4D97-AF65-F5344CB8AC3E}">
        <p14:creationId xmlns:p14="http://schemas.microsoft.com/office/powerpoint/2010/main" val="3155769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63A0E-CF08-D9BE-0752-66BD1CD178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7F91B6-6104-9551-B56B-E2081F6A9D66}"/>
              </a:ext>
            </a:extLst>
          </p:cNvPr>
          <p:cNvSpPr>
            <a:spLocks noGrp="1"/>
          </p:cNvSpPr>
          <p:nvPr>
            <p:ph type="title"/>
          </p:nvPr>
        </p:nvSpPr>
        <p:spPr>
          <a:xfrm>
            <a:off x="1860883" y="573881"/>
            <a:ext cx="8748023" cy="1325563"/>
          </a:xfrm>
        </p:spPr>
        <p:txBody>
          <a:bodyPr/>
          <a:lstStyle/>
          <a:p>
            <a:r>
              <a:rPr lang="en-GB" sz="4000" dirty="0"/>
              <a:t>Top tips!  Reducing problematic behaviours</a:t>
            </a:r>
            <a:endParaRPr lang="en-US" sz="4000" dirty="0"/>
          </a:p>
        </p:txBody>
      </p:sp>
      <p:pic>
        <p:nvPicPr>
          <p:cNvPr id="9" name="Picture 8">
            <a:extLst>
              <a:ext uri="{FF2B5EF4-FFF2-40B4-BE49-F238E27FC236}">
                <a16:creationId xmlns:a16="http://schemas.microsoft.com/office/drawing/2014/main" id="{B4DD5737-1800-99D0-D85B-24E41B41A52C}"/>
              </a:ext>
            </a:extLst>
          </p:cNvPr>
          <p:cNvPicPr>
            <a:picLocks noChangeAspect="1"/>
          </p:cNvPicPr>
          <p:nvPr/>
        </p:nvPicPr>
        <p:blipFill>
          <a:blip r:embed="rId3"/>
          <a:stretch>
            <a:fillRect/>
          </a:stretch>
        </p:blipFill>
        <p:spPr>
          <a:xfrm>
            <a:off x="-1" y="6620064"/>
            <a:ext cx="12192001" cy="222250"/>
          </a:xfrm>
          <a:prstGeom prst="rect">
            <a:avLst/>
          </a:prstGeom>
        </p:spPr>
      </p:pic>
      <p:graphicFrame>
        <p:nvGraphicFramePr>
          <p:cNvPr id="6" name="Table 4">
            <a:extLst>
              <a:ext uri="{FF2B5EF4-FFF2-40B4-BE49-F238E27FC236}">
                <a16:creationId xmlns:a16="http://schemas.microsoft.com/office/drawing/2014/main" id="{E4CDD14D-7B3D-2207-7BC0-BFBF72B25B14}"/>
              </a:ext>
            </a:extLst>
          </p:cNvPr>
          <p:cNvGraphicFramePr>
            <a:graphicFrameLocks noGrp="1"/>
          </p:cNvGraphicFramePr>
          <p:nvPr>
            <p:extLst>
              <p:ext uri="{D42A27DB-BD31-4B8C-83A1-F6EECF244321}">
                <p14:modId xmlns:p14="http://schemas.microsoft.com/office/powerpoint/2010/main" val="3169664522"/>
              </p:ext>
            </p:extLst>
          </p:nvPr>
        </p:nvGraphicFramePr>
        <p:xfrm>
          <a:off x="1655406" y="2078760"/>
          <a:ext cx="9858570" cy="3659567"/>
        </p:xfrm>
        <a:graphic>
          <a:graphicData uri="http://schemas.openxmlformats.org/drawingml/2006/table">
            <a:tbl>
              <a:tblPr firstRow="1" bandRow="1">
                <a:tableStyleId>{69012ECD-51FC-41F1-AA8D-1B2483CD663E}</a:tableStyleId>
              </a:tblPr>
              <a:tblGrid>
                <a:gridCol w="3286190">
                  <a:extLst>
                    <a:ext uri="{9D8B030D-6E8A-4147-A177-3AD203B41FA5}">
                      <a16:colId xmlns:a16="http://schemas.microsoft.com/office/drawing/2014/main" val="70976479"/>
                    </a:ext>
                  </a:extLst>
                </a:gridCol>
                <a:gridCol w="3286190">
                  <a:extLst>
                    <a:ext uri="{9D8B030D-6E8A-4147-A177-3AD203B41FA5}">
                      <a16:colId xmlns:a16="http://schemas.microsoft.com/office/drawing/2014/main" val="3480887259"/>
                    </a:ext>
                  </a:extLst>
                </a:gridCol>
                <a:gridCol w="3286190">
                  <a:extLst>
                    <a:ext uri="{9D8B030D-6E8A-4147-A177-3AD203B41FA5}">
                      <a16:colId xmlns:a16="http://schemas.microsoft.com/office/drawing/2014/main" val="1013516234"/>
                    </a:ext>
                  </a:extLst>
                </a:gridCol>
              </a:tblGrid>
              <a:tr h="672166">
                <a:tc>
                  <a:txBody>
                    <a:bodyPr/>
                    <a:lstStyle/>
                    <a:p>
                      <a:pPr algn="l"/>
                      <a:r>
                        <a:rPr lang="en-GB" sz="1800"/>
                        <a:t>Passive</a:t>
                      </a:r>
                    </a:p>
                  </a:txBody>
                  <a:tcPr anchor="ctr"/>
                </a:tc>
                <a:tc>
                  <a:txBody>
                    <a:bodyPr/>
                    <a:lstStyle/>
                    <a:p>
                      <a:pPr algn="l"/>
                      <a:r>
                        <a:rPr lang="en-GB" sz="1800"/>
                        <a:t>Aggressive</a:t>
                      </a:r>
                    </a:p>
                  </a:txBody>
                  <a:tcPr anchor="ctr"/>
                </a:tc>
                <a:tc>
                  <a:txBody>
                    <a:bodyPr/>
                    <a:lstStyle/>
                    <a:p>
                      <a:pPr algn="l"/>
                      <a:r>
                        <a:rPr lang="en-GB" sz="1800"/>
                        <a:t>Passive-aggressive</a:t>
                      </a:r>
                    </a:p>
                  </a:txBody>
                  <a:tcPr anchor="ctr"/>
                </a:tc>
                <a:extLst>
                  <a:ext uri="{0D108BD9-81ED-4DB2-BD59-A6C34878D82A}">
                    <a16:rowId xmlns:a16="http://schemas.microsoft.com/office/drawing/2014/main" val="1724980705"/>
                  </a:ext>
                </a:extLst>
              </a:tr>
              <a:tr h="2987401">
                <a:tc>
                  <a:txBody>
                    <a:bodyPr/>
                    <a:lstStyle/>
                    <a:p>
                      <a:r>
                        <a:rPr lang="en-GB" sz="1800" dirty="0"/>
                        <a:t>Aim to not allow passivity to take over – identify passive behaviours and their triggers, and consider how more assertive behaviours could be substituted</a:t>
                      </a:r>
                    </a:p>
                    <a:p>
                      <a:endParaRPr lang="en-GB" sz="1800" dirty="0"/>
                    </a:p>
                    <a:p>
                      <a:r>
                        <a:rPr lang="en-GB" sz="1800" dirty="0"/>
                        <a:t>Force yourself to try out alternative behaviours – start small!</a:t>
                      </a:r>
                    </a:p>
                  </a:txBody>
                  <a:tcPr/>
                </a:tc>
                <a:tc>
                  <a:txBody>
                    <a:bodyPr/>
                    <a:lstStyle/>
                    <a:p>
                      <a:r>
                        <a:rPr lang="en-GB" sz="1800" dirty="0"/>
                        <a:t>Work on emotional intelligence – developing empathy.  Identify own unacceptable behaviours and their triggers.  May need to ask others</a:t>
                      </a:r>
                    </a:p>
                    <a:p>
                      <a:endParaRPr lang="en-GB" sz="1800" dirty="0"/>
                    </a:p>
                    <a:p>
                      <a:r>
                        <a:rPr lang="en-GB" sz="1800" dirty="0"/>
                        <a:t>Work out other ways to let off steam, and learn to remove yourself from trigger situations</a:t>
                      </a:r>
                    </a:p>
                  </a:txBody>
                  <a:tcPr/>
                </a:tc>
                <a:tc>
                  <a:txBody>
                    <a:bodyPr/>
                    <a:lstStyle/>
                    <a:p>
                      <a:r>
                        <a:rPr lang="en-GB" sz="1800" dirty="0"/>
                        <a:t>Aim to control your response, even if you can’t control events</a:t>
                      </a:r>
                    </a:p>
                    <a:p>
                      <a:endParaRPr lang="en-GB" sz="1800" dirty="0"/>
                    </a:p>
                    <a:p>
                      <a:r>
                        <a:rPr lang="en-GB" sz="1800" dirty="0"/>
                        <a:t>Consider positive and proactive responses</a:t>
                      </a:r>
                    </a:p>
                    <a:p>
                      <a:endParaRPr lang="en-GB" sz="1800" dirty="0"/>
                    </a:p>
                    <a:p>
                      <a:r>
                        <a:rPr lang="en-GB" sz="1800" dirty="0"/>
                        <a:t>Would honesty, sympathy and tact be more effective?</a:t>
                      </a:r>
                    </a:p>
                  </a:txBody>
                  <a:tcPr/>
                </a:tc>
                <a:extLst>
                  <a:ext uri="{0D108BD9-81ED-4DB2-BD59-A6C34878D82A}">
                    <a16:rowId xmlns:a16="http://schemas.microsoft.com/office/drawing/2014/main" val="429880310"/>
                  </a:ext>
                </a:extLst>
              </a:tr>
            </a:tbl>
          </a:graphicData>
        </a:graphic>
      </p:graphicFrame>
    </p:spTree>
    <p:extLst>
      <p:ext uri="{BB962C8B-B14F-4D97-AF65-F5344CB8AC3E}">
        <p14:creationId xmlns:p14="http://schemas.microsoft.com/office/powerpoint/2010/main" val="3072056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3C97F-5097-73BB-987C-175DE4CBBBC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18F786-22D7-3E29-21AB-97DB01AC463A}"/>
              </a:ext>
            </a:extLst>
          </p:cNvPr>
          <p:cNvSpPr>
            <a:spLocks noGrp="1"/>
          </p:cNvSpPr>
          <p:nvPr>
            <p:ph type="title"/>
          </p:nvPr>
        </p:nvSpPr>
        <p:spPr>
          <a:xfrm>
            <a:off x="1860883" y="573881"/>
            <a:ext cx="8748023" cy="1325563"/>
          </a:xfrm>
        </p:spPr>
        <p:txBody>
          <a:bodyPr/>
          <a:lstStyle/>
          <a:p>
            <a:r>
              <a:rPr lang="en-GB" sz="4000" dirty="0"/>
              <a:t>What is assertiveness?</a:t>
            </a:r>
            <a:endParaRPr lang="en-US" sz="4000" dirty="0"/>
          </a:p>
        </p:txBody>
      </p:sp>
      <p:pic>
        <p:nvPicPr>
          <p:cNvPr id="9" name="Picture 8">
            <a:extLst>
              <a:ext uri="{FF2B5EF4-FFF2-40B4-BE49-F238E27FC236}">
                <a16:creationId xmlns:a16="http://schemas.microsoft.com/office/drawing/2014/main" id="{CB8071FC-5F2B-4E49-89CE-774CDE7D2637}"/>
              </a:ext>
            </a:extLst>
          </p:cNvPr>
          <p:cNvPicPr>
            <a:picLocks noChangeAspect="1"/>
          </p:cNvPicPr>
          <p:nvPr/>
        </p:nvPicPr>
        <p:blipFill>
          <a:blip r:embed="rId3"/>
          <a:stretch>
            <a:fillRect/>
          </a:stretch>
        </p:blipFill>
        <p:spPr>
          <a:xfrm>
            <a:off x="-1" y="6620064"/>
            <a:ext cx="12192001" cy="222250"/>
          </a:xfrm>
          <a:prstGeom prst="rect">
            <a:avLst/>
          </a:prstGeom>
        </p:spPr>
      </p:pic>
      <p:sp>
        <p:nvSpPr>
          <p:cNvPr id="3" name="TextBox 2">
            <a:extLst>
              <a:ext uri="{FF2B5EF4-FFF2-40B4-BE49-F238E27FC236}">
                <a16:creationId xmlns:a16="http://schemas.microsoft.com/office/drawing/2014/main" id="{5CF68612-0987-3200-6611-4F91E7B2A645}"/>
              </a:ext>
            </a:extLst>
          </p:cNvPr>
          <p:cNvSpPr txBox="1"/>
          <p:nvPr/>
        </p:nvSpPr>
        <p:spPr>
          <a:xfrm>
            <a:off x="1860882" y="2357937"/>
            <a:ext cx="9410497" cy="1754326"/>
          </a:xfrm>
          <a:prstGeom prst="rect">
            <a:avLst/>
          </a:prstGeom>
          <a:noFill/>
        </p:spPr>
        <p:txBody>
          <a:bodyPr wrap="square">
            <a:spAutoFit/>
          </a:bodyPr>
          <a:lstStyle/>
          <a:p>
            <a:pPr marL="228600" marR="0" lvl="0" indent="-228600" algn="l" defTabSz="914400" rtl="0" eaLnBrk="0" fontAlgn="base" latinLnBrk="0" hangingPunct="0">
              <a:lnSpc>
                <a:spcPct val="100000"/>
              </a:lnSpc>
              <a:spcBef>
                <a:spcPct val="35000"/>
              </a:spcBef>
              <a:spcAft>
                <a:spcPct val="35000"/>
              </a:spcAft>
              <a:buClr>
                <a:srgbClr val="000000"/>
              </a:buClr>
              <a:buSzTx/>
              <a:buFontTx/>
              <a:buChar char="•"/>
              <a:tabLst/>
              <a:defRPr/>
            </a:pP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The ability to express oneself honestly, directly and appropriately;</a:t>
            </a:r>
          </a:p>
          <a:p>
            <a:pPr marL="228600" marR="0" lvl="0" indent="-228600" algn="l" defTabSz="914400" rtl="0" eaLnBrk="0" fontAlgn="base" latinLnBrk="0" hangingPunct="0">
              <a:lnSpc>
                <a:spcPct val="100000"/>
              </a:lnSpc>
              <a:spcBef>
                <a:spcPct val="35000"/>
              </a:spcBef>
              <a:spcAft>
                <a:spcPct val="35000"/>
              </a:spcAft>
              <a:buClr>
                <a:srgbClr val="000000"/>
              </a:buClr>
              <a:buSzTx/>
              <a:buFontTx/>
              <a:buChar char="•"/>
              <a:tabLst/>
              <a:defRPr/>
            </a:pP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At the same time, respecting the opinions, wishes and feelings of others;</a:t>
            </a:r>
          </a:p>
          <a:p>
            <a:pPr marL="228600" marR="0" lvl="0" indent="-228600" algn="l" defTabSz="914400" rtl="0" eaLnBrk="0" fontAlgn="base" latinLnBrk="0" hangingPunct="0">
              <a:lnSpc>
                <a:spcPct val="100000"/>
              </a:lnSpc>
              <a:spcBef>
                <a:spcPct val="35000"/>
              </a:spcBef>
              <a:spcAft>
                <a:spcPct val="35000"/>
              </a:spcAft>
              <a:buClr>
                <a:srgbClr val="000000"/>
              </a:buClr>
              <a:buSzTx/>
              <a:buFontTx/>
              <a:buChar char="•"/>
              <a:tabLst/>
              <a:defRPr/>
            </a:pP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Standing up for own rights while respecting the rights of others – balancing own and others’ needs</a:t>
            </a:r>
          </a:p>
        </p:txBody>
      </p:sp>
      <p:grpSp>
        <p:nvGrpSpPr>
          <p:cNvPr id="12" name="Group 11">
            <a:extLst>
              <a:ext uri="{FF2B5EF4-FFF2-40B4-BE49-F238E27FC236}">
                <a16:creationId xmlns:a16="http://schemas.microsoft.com/office/drawing/2014/main" id="{CC70D247-F129-4BE9-9159-8A9BD184ADE0}"/>
              </a:ext>
            </a:extLst>
          </p:cNvPr>
          <p:cNvGrpSpPr/>
          <p:nvPr/>
        </p:nvGrpSpPr>
        <p:grpSpPr>
          <a:xfrm>
            <a:off x="3513625" y="4133880"/>
            <a:ext cx="2509111" cy="2455513"/>
            <a:chOff x="1087014" y="732164"/>
            <a:chExt cx="2152209" cy="2152209"/>
          </a:xfrm>
          <a:scene3d>
            <a:camera prst="orthographicFront">
              <a:rot lat="0" lon="0" rev="0"/>
            </a:camera>
            <a:lightRig rig="contrasting" dir="t">
              <a:rot lat="0" lon="0" rev="1200000"/>
            </a:lightRig>
          </a:scene3d>
        </p:grpSpPr>
        <p:sp>
          <p:nvSpPr>
            <p:cNvPr id="16" name="Oval 15">
              <a:extLst>
                <a:ext uri="{FF2B5EF4-FFF2-40B4-BE49-F238E27FC236}">
                  <a16:creationId xmlns:a16="http://schemas.microsoft.com/office/drawing/2014/main" id="{608D8BDC-7306-8FD4-56CF-A21351126D31}"/>
                </a:ext>
              </a:extLst>
            </p:cNvPr>
            <p:cNvSpPr/>
            <p:nvPr/>
          </p:nvSpPr>
          <p:spPr>
            <a:xfrm>
              <a:off x="1087014" y="732164"/>
              <a:ext cx="2152209" cy="2152209"/>
            </a:xfrm>
            <a:prstGeom prst="ellipse">
              <a:avLst/>
            </a:prstGeom>
            <a:sp3d contourW="12700" prstMaterial="clear">
              <a:bevelT w="177800" h="254000"/>
              <a:bevelB w="152400"/>
            </a:sp3d>
          </p:spPr>
          <p:style>
            <a:lnRef idx="0">
              <a:schemeClr val="lt1">
                <a:hueOff val="0"/>
                <a:satOff val="0"/>
                <a:lumOff val="0"/>
                <a:alphaOff val="0"/>
              </a:schemeClr>
            </a:lnRef>
            <a:fillRef idx="1">
              <a:schemeClr val="accent5">
                <a:alpha val="50000"/>
                <a:hueOff val="-498696"/>
                <a:satOff val="-6863"/>
                <a:lumOff val="10000"/>
                <a:alphaOff val="0"/>
              </a:schemeClr>
            </a:fillRef>
            <a:effectRef idx="0">
              <a:schemeClr val="accent5">
                <a:alpha val="50000"/>
                <a:hueOff val="-498696"/>
                <a:satOff val="-6863"/>
                <a:lumOff val="10000"/>
                <a:alphaOff val="0"/>
              </a:schemeClr>
            </a:effectRef>
            <a:fontRef idx="minor">
              <a:schemeClr val="tx1"/>
            </a:fontRef>
          </p:style>
          <p:txBody>
            <a:bodyPr/>
            <a:lstStyle/>
            <a:p>
              <a:endParaRPr lang="en-GB"/>
            </a:p>
          </p:txBody>
        </p:sp>
        <p:sp>
          <p:nvSpPr>
            <p:cNvPr id="17" name="Oval 4">
              <a:extLst>
                <a:ext uri="{FF2B5EF4-FFF2-40B4-BE49-F238E27FC236}">
                  <a16:creationId xmlns:a16="http://schemas.microsoft.com/office/drawing/2014/main" id="{D1DAC723-F990-3FB9-6DF3-A1C449429230}"/>
                </a:ext>
              </a:extLst>
            </p:cNvPr>
            <p:cNvSpPr txBox="1"/>
            <p:nvPr/>
          </p:nvSpPr>
          <p:spPr>
            <a:xfrm>
              <a:off x="1402198" y="1047348"/>
              <a:ext cx="1521841" cy="1521841"/>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Your needs</a:t>
              </a:r>
            </a:p>
            <a:p>
              <a:pPr marL="0" lvl="0" indent="0" algn="ctr" defTabSz="800100">
                <a:lnSpc>
                  <a:spcPct val="90000"/>
                </a:lnSpc>
                <a:spcBef>
                  <a:spcPct val="0"/>
                </a:spcBef>
                <a:spcAft>
                  <a:spcPct val="35000"/>
                </a:spcAft>
                <a:buNone/>
              </a:pPr>
              <a:r>
                <a:rPr lang="en-GB" dirty="0"/>
                <a:t>Aggressive</a:t>
              </a:r>
              <a:endParaRPr lang="en-GB" sz="1800" kern="1200" dirty="0"/>
            </a:p>
          </p:txBody>
        </p:sp>
      </p:grpSp>
      <p:grpSp>
        <p:nvGrpSpPr>
          <p:cNvPr id="13" name="Group 12">
            <a:extLst>
              <a:ext uri="{FF2B5EF4-FFF2-40B4-BE49-F238E27FC236}">
                <a16:creationId xmlns:a16="http://schemas.microsoft.com/office/drawing/2014/main" id="{6591A9F2-12D8-5B0E-2ACB-9E0DFC77F207}"/>
              </a:ext>
            </a:extLst>
          </p:cNvPr>
          <p:cNvGrpSpPr/>
          <p:nvPr/>
        </p:nvGrpSpPr>
        <p:grpSpPr>
          <a:xfrm>
            <a:off x="5561071" y="4112262"/>
            <a:ext cx="2509200" cy="2455200"/>
            <a:chOff x="2925678" y="0"/>
            <a:chExt cx="2152209" cy="2152209"/>
          </a:xfrm>
          <a:scene3d>
            <a:camera prst="orthographicFront">
              <a:rot lat="0" lon="0" rev="0"/>
            </a:camera>
            <a:lightRig rig="contrasting" dir="t">
              <a:rot lat="0" lon="0" rev="1200000"/>
            </a:lightRig>
          </a:scene3d>
        </p:grpSpPr>
        <p:sp>
          <p:nvSpPr>
            <p:cNvPr id="14" name="Oval 13">
              <a:extLst>
                <a:ext uri="{FF2B5EF4-FFF2-40B4-BE49-F238E27FC236}">
                  <a16:creationId xmlns:a16="http://schemas.microsoft.com/office/drawing/2014/main" id="{82559AFA-7E4E-85DB-7931-EDA57CAA4BDC}"/>
                </a:ext>
              </a:extLst>
            </p:cNvPr>
            <p:cNvSpPr/>
            <p:nvPr/>
          </p:nvSpPr>
          <p:spPr>
            <a:xfrm>
              <a:off x="2925678" y="0"/>
              <a:ext cx="2152209" cy="2152209"/>
            </a:xfrm>
            <a:prstGeom prst="ellipse">
              <a:avLst/>
            </a:prstGeom>
            <a:sp3d contourW="12700" prstMaterial="clear">
              <a:bevelT w="177800" h="254000"/>
              <a:bevelB w="152400"/>
            </a:sp3d>
          </p:spPr>
          <p:style>
            <a:lnRef idx="0">
              <a:schemeClr val="lt1">
                <a:hueOff val="0"/>
                <a:satOff val="0"/>
                <a:lumOff val="0"/>
                <a:alphaOff val="0"/>
              </a:schemeClr>
            </a:lnRef>
            <a:fillRef idx="1">
              <a:schemeClr val="accent5">
                <a:alpha val="50000"/>
                <a:hueOff val="-997393"/>
                <a:satOff val="-13725"/>
                <a:lumOff val="20000"/>
                <a:alphaOff val="0"/>
              </a:schemeClr>
            </a:fillRef>
            <a:effectRef idx="0">
              <a:schemeClr val="accent5">
                <a:alpha val="50000"/>
                <a:hueOff val="-997393"/>
                <a:satOff val="-13725"/>
                <a:lumOff val="20000"/>
                <a:alphaOff val="0"/>
              </a:schemeClr>
            </a:effectRef>
            <a:fontRef idx="minor">
              <a:schemeClr val="tx1"/>
            </a:fontRef>
          </p:style>
          <p:txBody>
            <a:bodyPr/>
            <a:lstStyle/>
            <a:p>
              <a:endParaRPr lang="en-GB"/>
            </a:p>
          </p:txBody>
        </p:sp>
        <p:sp>
          <p:nvSpPr>
            <p:cNvPr id="15" name="Oval 6">
              <a:extLst>
                <a:ext uri="{FF2B5EF4-FFF2-40B4-BE49-F238E27FC236}">
                  <a16:creationId xmlns:a16="http://schemas.microsoft.com/office/drawing/2014/main" id="{228B928B-C261-B819-7475-BB85E5489496}"/>
                </a:ext>
              </a:extLst>
            </p:cNvPr>
            <p:cNvSpPr txBox="1"/>
            <p:nvPr/>
          </p:nvSpPr>
          <p:spPr>
            <a:xfrm>
              <a:off x="3240862" y="315184"/>
              <a:ext cx="1521841" cy="1521841"/>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Others’ needs</a:t>
              </a:r>
            </a:p>
            <a:p>
              <a:pPr marL="0" lvl="0" indent="0" algn="ctr" defTabSz="800100">
                <a:lnSpc>
                  <a:spcPct val="90000"/>
                </a:lnSpc>
                <a:spcBef>
                  <a:spcPct val="0"/>
                </a:spcBef>
                <a:spcAft>
                  <a:spcPct val="35000"/>
                </a:spcAft>
                <a:buNone/>
              </a:pPr>
              <a:r>
                <a:rPr lang="en-GB" dirty="0"/>
                <a:t>Passive</a:t>
              </a:r>
            </a:p>
          </p:txBody>
        </p:sp>
      </p:grpSp>
      <p:sp>
        <p:nvSpPr>
          <p:cNvPr id="18" name="TextBox 17">
            <a:extLst>
              <a:ext uri="{FF2B5EF4-FFF2-40B4-BE49-F238E27FC236}">
                <a16:creationId xmlns:a16="http://schemas.microsoft.com/office/drawing/2014/main" id="{59AF21DA-11B7-F7A5-2012-6FDB1A415BF7}"/>
              </a:ext>
            </a:extLst>
          </p:cNvPr>
          <p:cNvSpPr txBox="1"/>
          <p:nvPr/>
        </p:nvSpPr>
        <p:spPr>
          <a:xfrm>
            <a:off x="5561071" y="4657110"/>
            <a:ext cx="461665" cy="1200329"/>
          </a:xfrm>
          <a:prstGeom prst="rect">
            <a:avLst/>
          </a:prstGeom>
          <a:noFill/>
        </p:spPr>
        <p:txBody>
          <a:bodyPr vert="vert270" wrap="square" rtlCol="0">
            <a:spAutoFit/>
          </a:bodyPr>
          <a:lstStyle/>
          <a:p>
            <a:r>
              <a:rPr lang="en-GB" dirty="0"/>
              <a:t>Assertive</a:t>
            </a:r>
          </a:p>
        </p:txBody>
      </p:sp>
    </p:spTree>
    <p:extLst>
      <p:ext uri="{BB962C8B-B14F-4D97-AF65-F5344CB8AC3E}">
        <p14:creationId xmlns:p14="http://schemas.microsoft.com/office/powerpoint/2010/main" val="3760222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DE4BF-ED41-9365-D694-70970D73B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C633A-04C7-299F-A984-012FD1494B66}"/>
              </a:ext>
            </a:extLst>
          </p:cNvPr>
          <p:cNvSpPr>
            <a:spLocks noGrp="1"/>
          </p:cNvSpPr>
          <p:nvPr>
            <p:ph type="title"/>
          </p:nvPr>
        </p:nvSpPr>
        <p:spPr>
          <a:xfrm>
            <a:off x="1783057" y="1268394"/>
            <a:ext cx="4221871" cy="704564"/>
          </a:xfrm>
        </p:spPr>
        <p:txBody>
          <a:bodyPr/>
          <a:lstStyle/>
          <a:p>
            <a:r>
              <a:rPr lang="en-GB" dirty="0"/>
              <a:t>What assertiveness is not</a:t>
            </a:r>
            <a:endParaRPr lang="en-US" dirty="0"/>
          </a:p>
        </p:txBody>
      </p:sp>
      <p:sp>
        <p:nvSpPr>
          <p:cNvPr id="4" name="TextBox 7">
            <a:extLst>
              <a:ext uri="{FF2B5EF4-FFF2-40B4-BE49-F238E27FC236}">
                <a16:creationId xmlns:a16="http://schemas.microsoft.com/office/drawing/2014/main" id="{2766F4B1-75B7-1AA9-98FB-68BCC0E99266}"/>
              </a:ext>
            </a:extLst>
          </p:cNvPr>
          <p:cNvSpPr txBox="1">
            <a:spLocks noChangeArrowheads="1"/>
          </p:cNvSpPr>
          <p:nvPr/>
        </p:nvSpPr>
        <p:spPr bwMode="auto">
          <a:xfrm>
            <a:off x="975728" y="2602880"/>
            <a:ext cx="5029200" cy="224676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457200" indent="-457200">
              <a:buFont typeface="Arial" panose="020B0604020202020204" pitchFamily="34" charset="0"/>
              <a:buChar char="•"/>
            </a:pPr>
            <a:r>
              <a:rPr lang="en-GB" altLang="en-US" sz="2000" dirty="0"/>
              <a:t>Being aggressive, demanding or demeaning</a:t>
            </a:r>
          </a:p>
          <a:p>
            <a:pPr marL="457200" indent="-457200">
              <a:buFont typeface="Arial" panose="020B0604020202020204" pitchFamily="34" charset="0"/>
              <a:buChar char="•"/>
            </a:pPr>
            <a:r>
              <a:rPr lang="en-GB" altLang="en-US" sz="2000" dirty="0"/>
              <a:t>Being critical, sarcastic, nasty or ironical</a:t>
            </a:r>
          </a:p>
          <a:p>
            <a:pPr marL="457200" indent="-457200">
              <a:buFont typeface="Arial" panose="020B0604020202020204" pitchFamily="34" charset="0"/>
              <a:buChar char="•"/>
            </a:pPr>
            <a:r>
              <a:rPr lang="en-GB" altLang="en-US" sz="2000" dirty="0"/>
              <a:t>Beating around the bush, being vague and indirect</a:t>
            </a:r>
          </a:p>
          <a:p>
            <a:pPr marL="457200" indent="-457200">
              <a:buFont typeface="Arial" panose="020B0604020202020204" pitchFamily="34" charset="0"/>
              <a:buChar char="•"/>
            </a:pPr>
            <a:r>
              <a:rPr lang="en-GB" altLang="en-US" sz="2000" dirty="0"/>
              <a:t>Being indecisive and apologetic</a:t>
            </a:r>
          </a:p>
        </p:txBody>
      </p:sp>
    </p:spTree>
    <p:extLst>
      <p:ext uri="{BB962C8B-B14F-4D97-AF65-F5344CB8AC3E}">
        <p14:creationId xmlns:p14="http://schemas.microsoft.com/office/powerpoint/2010/main" val="3181328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42A80-22CD-FA0A-FECC-836AF55861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A51B11B-CF57-9453-709D-F2586C5130E4}"/>
              </a:ext>
            </a:extLst>
          </p:cNvPr>
          <p:cNvSpPr>
            <a:spLocks noGrp="1"/>
          </p:cNvSpPr>
          <p:nvPr>
            <p:ph type="title"/>
          </p:nvPr>
        </p:nvSpPr>
        <p:spPr/>
        <p:txBody>
          <a:bodyPr/>
          <a:lstStyle/>
          <a:p>
            <a:r>
              <a:rPr lang="en-US" sz="3400" dirty="0">
                <a:solidFill>
                  <a:schemeClr val="accent1">
                    <a:lumMod val="75000"/>
                    <a:lumOff val="25000"/>
                  </a:schemeClr>
                </a:solidFill>
              </a:rPr>
              <a:t>Overview</a:t>
            </a:r>
          </a:p>
        </p:txBody>
      </p:sp>
      <p:sp>
        <p:nvSpPr>
          <p:cNvPr id="4" name="TextBox 7">
            <a:extLst>
              <a:ext uri="{FF2B5EF4-FFF2-40B4-BE49-F238E27FC236}">
                <a16:creationId xmlns:a16="http://schemas.microsoft.com/office/drawing/2014/main" id="{D8076B9D-95B1-5A1C-2299-B5EB5D06E5F5}"/>
              </a:ext>
            </a:extLst>
          </p:cNvPr>
          <p:cNvSpPr txBox="1">
            <a:spLocks noChangeArrowheads="1"/>
          </p:cNvSpPr>
          <p:nvPr/>
        </p:nvSpPr>
        <p:spPr bwMode="auto">
          <a:xfrm>
            <a:off x="1175885" y="2255886"/>
            <a:ext cx="4507135" cy="3631763"/>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228600" lvl="0" indent="-228600">
              <a:spcBef>
                <a:spcPct val="35000"/>
              </a:spcBef>
              <a:spcAft>
                <a:spcPct val="35000"/>
              </a:spcAft>
              <a:buClr>
                <a:srgbClr val="000000"/>
              </a:buClr>
              <a:buFontTx/>
              <a:buChar char="•"/>
              <a:defRPr/>
            </a:pPr>
            <a:r>
              <a:rPr lang="en-GB" altLang="en-US" sz="2000" dirty="0">
                <a:solidFill>
                  <a:srgbClr val="000000"/>
                </a:solidFill>
              </a:rPr>
              <a:t>Authenticity</a:t>
            </a:r>
          </a:p>
          <a:p>
            <a:pPr marL="228600" lvl="0" indent="-228600">
              <a:spcBef>
                <a:spcPct val="35000"/>
              </a:spcBef>
              <a:spcAft>
                <a:spcPct val="35000"/>
              </a:spcAft>
              <a:buClr>
                <a:srgbClr val="000000"/>
              </a:buClr>
              <a:buFontTx/>
              <a:buChar char="•"/>
              <a:defRPr/>
            </a:pPr>
            <a:r>
              <a:rPr lang="en-GB" altLang="en-US" sz="2000" dirty="0">
                <a:solidFill>
                  <a:srgbClr val="000000"/>
                </a:solidFill>
              </a:rPr>
              <a:t>Self-esteem and confidence</a:t>
            </a:r>
          </a:p>
          <a:p>
            <a:pPr marL="228600" lvl="0" indent="-228600">
              <a:spcBef>
                <a:spcPct val="35000"/>
              </a:spcBef>
              <a:spcAft>
                <a:spcPct val="35000"/>
              </a:spcAft>
              <a:buClr>
                <a:srgbClr val="000000"/>
              </a:buClr>
              <a:buFontTx/>
              <a:buChar char="•"/>
              <a:defRPr/>
            </a:pPr>
            <a:r>
              <a:rPr lang="en-GB" altLang="en-US" sz="2000" dirty="0">
                <a:solidFill>
                  <a:srgbClr val="000000"/>
                </a:solidFill>
              </a:rPr>
              <a:t>Respect for self and others</a:t>
            </a:r>
          </a:p>
          <a:p>
            <a:pPr marL="228600" lvl="0" indent="-228600">
              <a:spcBef>
                <a:spcPct val="35000"/>
              </a:spcBef>
              <a:spcAft>
                <a:spcPct val="35000"/>
              </a:spcAft>
              <a:buClr>
                <a:srgbClr val="000000"/>
              </a:buClr>
              <a:buFontTx/>
              <a:buChar char="•"/>
              <a:defRPr/>
            </a:pPr>
            <a:r>
              <a:rPr lang="en-GB" altLang="en-US" sz="2000" dirty="0">
                <a:solidFill>
                  <a:srgbClr val="000000"/>
                </a:solidFill>
              </a:rPr>
              <a:t>Competent communication and social skills</a:t>
            </a:r>
          </a:p>
          <a:p>
            <a:pPr marL="228600" lvl="0" indent="-228600">
              <a:spcBef>
                <a:spcPct val="35000"/>
              </a:spcBef>
              <a:spcAft>
                <a:spcPct val="35000"/>
              </a:spcAft>
              <a:buClr>
                <a:srgbClr val="000000"/>
              </a:buClr>
              <a:buFontTx/>
              <a:buChar char="•"/>
              <a:defRPr/>
            </a:pPr>
            <a:r>
              <a:rPr lang="en-GB" altLang="en-US" sz="2000" dirty="0">
                <a:solidFill>
                  <a:srgbClr val="000000"/>
                </a:solidFill>
              </a:rPr>
              <a:t>Being comfortable with yourself</a:t>
            </a:r>
          </a:p>
          <a:p>
            <a:pPr marL="228600" lvl="0" indent="-228600">
              <a:spcBef>
                <a:spcPct val="35000"/>
              </a:spcBef>
              <a:spcAft>
                <a:spcPct val="35000"/>
              </a:spcAft>
              <a:buClr>
                <a:srgbClr val="000000"/>
              </a:buClr>
              <a:buFontTx/>
              <a:buChar char="•"/>
              <a:defRPr/>
            </a:pPr>
            <a:r>
              <a:rPr lang="en-GB" altLang="en-US" sz="2000" dirty="0">
                <a:solidFill>
                  <a:srgbClr val="000000"/>
                </a:solidFill>
              </a:rPr>
              <a:t>Being in control of your voice tone and physical mannerisms </a:t>
            </a:r>
          </a:p>
        </p:txBody>
      </p:sp>
    </p:spTree>
    <p:extLst>
      <p:ext uri="{BB962C8B-B14F-4D97-AF65-F5344CB8AC3E}">
        <p14:creationId xmlns:p14="http://schemas.microsoft.com/office/powerpoint/2010/main" val="874599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0C956-BDCE-F224-9F8A-B4925861354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580785F-F3FF-619B-CFB0-362F830A3994}"/>
              </a:ext>
            </a:extLst>
          </p:cNvPr>
          <p:cNvSpPr>
            <a:spLocks noGrp="1"/>
          </p:cNvSpPr>
          <p:nvPr>
            <p:ph type="title"/>
          </p:nvPr>
        </p:nvSpPr>
        <p:spPr>
          <a:xfrm>
            <a:off x="964970" y="1331126"/>
            <a:ext cx="5274465" cy="704564"/>
          </a:xfrm>
        </p:spPr>
        <p:txBody>
          <a:bodyPr/>
          <a:lstStyle/>
          <a:p>
            <a:r>
              <a:rPr lang="en-GB" dirty="0"/>
              <a:t>Assertive communication in the MSW/MCA role</a:t>
            </a:r>
            <a:endParaRPr lang="en-US" dirty="0"/>
          </a:p>
        </p:txBody>
      </p:sp>
      <p:sp>
        <p:nvSpPr>
          <p:cNvPr id="6" name="TextBox 7">
            <a:extLst>
              <a:ext uri="{FF2B5EF4-FFF2-40B4-BE49-F238E27FC236}">
                <a16:creationId xmlns:a16="http://schemas.microsoft.com/office/drawing/2014/main" id="{C5AC8589-DFC1-7191-4A86-2C5A477743A6}"/>
              </a:ext>
            </a:extLst>
          </p:cNvPr>
          <p:cNvSpPr txBox="1">
            <a:spLocks noChangeArrowheads="1"/>
          </p:cNvSpPr>
          <p:nvPr/>
        </p:nvSpPr>
        <p:spPr bwMode="auto">
          <a:xfrm>
            <a:off x="1210235" y="3248339"/>
            <a:ext cx="5029200" cy="1323439"/>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GB" altLang="en-US" sz="4000" dirty="0"/>
              <a:t>Examples and challenges?</a:t>
            </a:r>
          </a:p>
        </p:txBody>
      </p:sp>
    </p:spTree>
    <p:extLst>
      <p:ext uri="{BB962C8B-B14F-4D97-AF65-F5344CB8AC3E}">
        <p14:creationId xmlns:p14="http://schemas.microsoft.com/office/powerpoint/2010/main" val="1187224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8D2B4-D4E0-C458-D5DD-B1947594A3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684F6A-E7AF-53D3-6AFA-7763E8430677}"/>
              </a:ext>
            </a:extLst>
          </p:cNvPr>
          <p:cNvSpPr>
            <a:spLocks noGrp="1"/>
          </p:cNvSpPr>
          <p:nvPr>
            <p:ph type="title"/>
          </p:nvPr>
        </p:nvSpPr>
        <p:spPr>
          <a:xfrm>
            <a:off x="1860883" y="573881"/>
            <a:ext cx="8748023" cy="1325563"/>
          </a:xfrm>
        </p:spPr>
        <p:txBody>
          <a:bodyPr/>
          <a:lstStyle/>
          <a:p>
            <a:r>
              <a:rPr lang="en-GB" sz="4000" dirty="0"/>
              <a:t>Communicating with an assertive mindset</a:t>
            </a:r>
            <a:endParaRPr lang="en-US" sz="4000" dirty="0"/>
          </a:p>
        </p:txBody>
      </p:sp>
      <p:pic>
        <p:nvPicPr>
          <p:cNvPr id="9" name="Picture 8">
            <a:extLst>
              <a:ext uri="{FF2B5EF4-FFF2-40B4-BE49-F238E27FC236}">
                <a16:creationId xmlns:a16="http://schemas.microsoft.com/office/drawing/2014/main" id="{B3B232FF-6BCD-8C35-D17A-E2039482DB4C}"/>
              </a:ext>
            </a:extLst>
          </p:cNvPr>
          <p:cNvPicPr>
            <a:picLocks noChangeAspect="1"/>
          </p:cNvPicPr>
          <p:nvPr/>
        </p:nvPicPr>
        <p:blipFill>
          <a:blip r:embed="rId3"/>
          <a:stretch>
            <a:fillRect/>
          </a:stretch>
        </p:blipFill>
        <p:spPr>
          <a:xfrm>
            <a:off x="-1" y="6620064"/>
            <a:ext cx="12192001" cy="222250"/>
          </a:xfrm>
          <a:prstGeom prst="rect">
            <a:avLst/>
          </a:prstGeom>
        </p:spPr>
      </p:pic>
      <p:graphicFrame>
        <p:nvGraphicFramePr>
          <p:cNvPr id="8" name="Table 7">
            <a:extLst>
              <a:ext uri="{FF2B5EF4-FFF2-40B4-BE49-F238E27FC236}">
                <a16:creationId xmlns:a16="http://schemas.microsoft.com/office/drawing/2014/main" id="{1C9B73F7-83B2-3F92-84AF-066ACC286D88}"/>
              </a:ext>
            </a:extLst>
          </p:cNvPr>
          <p:cNvGraphicFramePr>
            <a:graphicFrameLocks noGrp="1"/>
          </p:cNvGraphicFramePr>
          <p:nvPr>
            <p:extLst>
              <p:ext uri="{D42A27DB-BD31-4B8C-83A1-F6EECF244321}">
                <p14:modId xmlns:p14="http://schemas.microsoft.com/office/powerpoint/2010/main" val="2096766850"/>
              </p:ext>
            </p:extLst>
          </p:nvPr>
        </p:nvGraphicFramePr>
        <p:xfrm>
          <a:off x="1862770" y="2393360"/>
          <a:ext cx="4441211" cy="3543300"/>
        </p:xfrm>
        <a:graphic>
          <a:graphicData uri="http://schemas.openxmlformats.org/drawingml/2006/table">
            <a:tbl>
              <a:tblPr firstRow="1" firstCol="1" bandRow="1">
                <a:tableStyleId>{5940675A-B579-460E-94D1-54222C63F5DA}</a:tableStyleId>
              </a:tblPr>
              <a:tblGrid>
                <a:gridCol w="4441211">
                  <a:extLst>
                    <a:ext uri="{9D8B030D-6E8A-4147-A177-3AD203B41FA5}">
                      <a16:colId xmlns:a16="http://schemas.microsoft.com/office/drawing/2014/main" val="20000"/>
                    </a:ext>
                  </a:extLst>
                </a:gridCol>
              </a:tblGrid>
              <a:tr h="470495">
                <a:tc>
                  <a:txBody>
                    <a:bodyPr/>
                    <a:lstStyle/>
                    <a:p>
                      <a:pPr>
                        <a:lnSpc>
                          <a:spcPct val="115000"/>
                        </a:lnSpc>
                        <a:spcAft>
                          <a:spcPts val="0"/>
                        </a:spcAft>
                      </a:pPr>
                      <a:r>
                        <a:rPr lang="en-GB" sz="1800" b="0">
                          <a:effectLst/>
                        </a:rPr>
                        <a:t>Value yourself</a:t>
                      </a:r>
                      <a:endParaRPr lang="en-GB" sz="1800" b="0">
                        <a:effectLst/>
                        <a:latin typeface="Calibri"/>
                        <a:ea typeface="Calibri"/>
                        <a:cs typeface="Times New Roman"/>
                      </a:endParaRPr>
                    </a:p>
                  </a:txBody>
                  <a:tcPr marL="68580" marR="68580" marT="0" marB="0" anchor="ctr"/>
                </a:tc>
                <a:extLst>
                  <a:ext uri="{0D108BD9-81ED-4DB2-BD59-A6C34878D82A}">
                    <a16:rowId xmlns:a16="http://schemas.microsoft.com/office/drawing/2014/main" val="10000"/>
                  </a:ext>
                </a:extLst>
              </a:tr>
              <a:tr h="470495">
                <a:tc>
                  <a:txBody>
                    <a:bodyPr/>
                    <a:lstStyle/>
                    <a:p>
                      <a:pPr>
                        <a:lnSpc>
                          <a:spcPct val="115000"/>
                        </a:lnSpc>
                        <a:spcAft>
                          <a:spcPts val="0"/>
                        </a:spcAft>
                      </a:pPr>
                      <a:r>
                        <a:rPr lang="en-GB" sz="1800" b="0">
                          <a:effectLst/>
                        </a:rPr>
                        <a:t>Voice your needs and wants confidently</a:t>
                      </a:r>
                      <a:endParaRPr lang="en-GB" sz="1800" b="0">
                        <a:effectLst/>
                        <a:latin typeface="Calibri"/>
                        <a:ea typeface="Calibri"/>
                        <a:cs typeface="Times New Roman"/>
                      </a:endParaRPr>
                    </a:p>
                  </a:txBody>
                  <a:tcPr marL="68580" marR="68580" marT="0" marB="0" anchor="ctr"/>
                </a:tc>
                <a:extLst>
                  <a:ext uri="{0D108BD9-81ED-4DB2-BD59-A6C34878D82A}">
                    <a16:rowId xmlns:a16="http://schemas.microsoft.com/office/drawing/2014/main" val="10001"/>
                  </a:ext>
                </a:extLst>
              </a:tr>
              <a:tr h="470495">
                <a:tc>
                  <a:txBody>
                    <a:bodyPr/>
                    <a:lstStyle/>
                    <a:p>
                      <a:pPr>
                        <a:lnSpc>
                          <a:spcPct val="115000"/>
                        </a:lnSpc>
                        <a:spcAft>
                          <a:spcPts val="0"/>
                        </a:spcAft>
                      </a:pPr>
                      <a:r>
                        <a:rPr lang="en-GB" sz="1800" b="0" dirty="0">
                          <a:effectLst/>
                        </a:rPr>
                        <a:t>Acknowledge that you can’t control other people’s behaviour</a:t>
                      </a:r>
                      <a:endParaRPr lang="en-GB" sz="1800" b="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580209">
                <a:tc>
                  <a:txBody>
                    <a:bodyPr/>
                    <a:lstStyle/>
                    <a:p>
                      <a:pPr>
                        <a:lnSpc>
                          <a:spcPct val="115000"/>
                        </a:lnSpc>
                        <a:spcAft>
                          <a:spcPts val="0"/>
                        </a:spcAft>
                      </a:pPr>
                      <a:r>
                        <a:rPr lang="en-GB" sz="1800" b="0">
                          <a:effectLst/>
                        </a:rPr>
                        <a:t>Express yourself positively</a:t>
                      </a:r>
                      <a:endParaRPr lang="en-GB" sz="1800" b="0">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r h="470495">
                <a:tc>
                  <a:txBody>
                    <a:bodyPr/>
                    <a:lstStyle/>
                    <a:p>
                      <a:pPr>
                        <a:lnSpc>
                          <a:spcPct val="115000"/>
                        </a:lnSpc>
                        <a:spcAft>
                          <a:spcPts val="0"/>
                        </a:spcAft>
                      </a:pPr>
                      <a:r>
                        <a:rPr lang="en-GB" sz="1800" b="0" dirty="0">
                          <a:effectLst/>
                        </a:rPr>
                        <a:t>Be open to criticism and compliments</a:t>
                      </a:r>
                      <a:endParaRPr lang="en-GB" sz="1800" b="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4"/>
                  </a:ext>
                </a:extLst>
              </a:tr>
              <a:tr h="470495">
                <a:tc>
                  <a:txBody>
                    <a:bodyPr/>
                    <a:lstStyle/>
                    <a:p>
                      <a:pPr>
                        <a:lnSpc>
                          <a:spcPct val="115000"/>
                        </a:lnSpc>
                        <a:spcAft>
                          <a:spcPts val="0"/>
                        </a:spcAft>
                      </a:pPr>
                      <a:r>
                        <a:rPr lang="en-GB" sz="1800" b="0">
                          <a:effectLst/>
                        </a:rPr>
                        <a:t>Learn to say ‘No’</a:t>
                      </a:r>
                      <a:endParaRPr lang="en-GB" sz="1800" b="0">
                        <a:effectLst/>
                        <a:latin typeface="Calibri"/>
                        <a:ea typeface="Calibri"/>
                        <a:cs typeface="Times New Roman"/>
                      </a:endParaRPr>
                    </a:p>
                  </a:txBody>
                  <a:tcPr marL="68580" marR="68580" marT="0" marB="0" anchor="ctr"/>
                </a:tc>
                <a:extLst>
                  <a:ext uri="{0D108BD9-81ED-4DB2-BD59-A6C34878D82A}">
                    <a16:rowId xmlns:a16="http://schemas.microsoft.com/office/drawing/2014/main" val="10005"/>
                  </a:ext>
                </a:extLst>
              </a:tr>
              <a:tr h="470495">
                <a:tc>
                  <a:txBody>
                    <a:bodyPr/>
                    <a:lstStyle/>
                    <a:p>
                      <a:pPr>
                        <a:lnSpc>
                          <a:spcPct val="115000"/>
                        </a:lnSpc>
                        <a:spcAft>
                          <a:spcPts val="0"/>
                        </a:spcAft>
                      </a:pPr>
                      <a:r>
                        <a:rPr lang="en-GB" sz="1800" b="0" dirty="0">
                          <a:effectLst/>
                        </a:rPr>
                        <a:t>Use assertive communication techniques</a:t>
                      </a:r>
                      <a:endParaRPr lang="en-GB" sz="1800" b="0" dirty="0">
                        <a:effectLst/>
                        <a:latin typeface="Calibri"/>
                        <a:ea typeface="Calibri"/>
                        <a:cs typeface="Times New Roman"/>
                      </a:endParaRPr>
                    </a:p>
                  </a:txBody>
                  <a:tcPr marL="68580" marR="68580" marT="0" marB="0" anchor="ctr"/>
                </a:tc>
                <a:extLst>
                  <a:ext uri="{0D108BD9-81ED-4DB2-BD59-A6C34878D82A}">
                    <a16:rowId xmlns:a16="http://schemas.microsoft.com/office/drawing/2014/main" val="10006"/>
                  </a:ext>
                </a:extLst>
              </a:tr>
            </a:tbl>
          </a:graphicData>
        </a:graphic>
      </p:graphicFrame>
      <p:pic>
        <p:nvPicPr>
          <p:cNvPr id="13" name="Content Placeholder 12" descr="A black and white pictogram of two people on a seesaw&#10;&#10;AI-generated content may be incorrect.">
            <a:extLst>
              <a:ext uri="{FF2B5EF4-FFF2-40B4-BE49-F238E27FC236}">
                <a16:creationId xmlns:a16="http://schemas.microsoft.com/office/drawing/2014/main" id="{8A431E28-E05A-30DC-5E66-A9204285259C}"/>
              </a:ext>
            </a:extLst>
          </p:cNvPr>
          <p:cNvPicPr>
            <a:picLocks noGrp="1" noChangeAspect="1"/>
          </p:cNvPicPr>
          <p:nvPr>
            <p:ph idx="1"/>
          </p:nvPr>
        </p:nvPicPr>
        <p:blipFill rotWithShape="1">
          <a:blip r:embed="rId4"/>
          <a:srcRect l="15738" t="22134" r="19972" b="8154"/>
          <a:stretch>
            <a:fillRect/>
          </a:stretch>
        </p:blipFill>
        <p:spPr>
          <a:xfrm>
            <a:off x="6637469" y="2393360"/>
            <a:ext cx="4754880" cy="3543300"/>
          </a:xfrm>
        </p:spPr>
      </p:pic>
    </p:spTree>
    <p:extLst>
      <p:ext uri="{BB962C8B-B14F-4D97-AF65-F5344CB8AC3E}">
        <p14:creationId xmlns:p14="http://schemas.microsoft.com/office/powerpoint/2010/main" val="186014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6AB86-E7CC-A2FF-B547-E2EEBADB39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A5CB9D-8101-8A8B-BDC7-0E2CAA85B340}"/>
              </a:ext>
            </a:extLst>
          </p:cNvPr>
          <p:cNvSpPr>
            <a:spLocks noGrp="1"/>
          </p:cNvSpPr>
          <p:nvPr>
            <p:ph type="title"/>
          </p:nvPr>
        </p:nvSpPr>
        <p:spPr>
          <a:xfrm>
            <a:off x="1860883" y="573881"/>
            <a:ext cx="8748023" cy="1325563"/>
          </a:xfrm>
        </p:spPr>
        <p:txBody>
          <a:bodyPr/>
          <a:lstStyle/>
          <a:p>
            <a:r>
              <a:rPr lang="en-GB" sz="4000" dirty="0"/>
              <a:t>Trying new ways of communicating</a:t>
            </a:r>
            <a:endParaRPr lang="en-US" sz="4000" dirty="0"/>
          </a:p>
        </p:txBody>
      </p:sp>
      <p:pic>
        <p:nvPicPr>
          <p:cNvPr id="9" name="Picture 8">
            <a:extLst>
              <a:ext uri="{FF2B5EF4-FFF2-40B4-BE49-F238E27FC236}">
                <a16:creationId xmlns:a16="http://schemas.microsoft.com/office/drawing/2014/main" id="{07ABE5D3-41D0-80F3-BA06-7423E2C40DA6}"/>
              </a:ext>
            </a:extLst>
          </p:cNvPr>
          <p:cNvPicPr>
            <a:picLocks noChangeAspect="1"/>
          </p:cNvPicPr>
          <p:nvPr/>
        </p:nvPicPr>
        <p:blipFill>
          <a:blip r:embed="rId3"/>
          <a:stretch>
            <a:fillRect/>
          </a:stretch>
        </p:blipFill>
        <p:spPr>
          <a:xfrm>
            <a:off x="-1" y="6620064"/>
            <a:ext cx="12192001" cy="222250"/>
          </a:xfrm>
          <a:prstGeom prst="rect">
            <a:avLst/>
          </a:prstGeom>
        </p:spPr>
      </p:pic>
      <p:graphicFrame>
        <p:nvGraphicFramePr>
          <p:cNvPr id="3" name="Content Placeholder 6">
            <a:extLst>
              <a:ext uri="{FF2B5EF4-FFF2-40B4-BE49-F238E27FC236}">
                <a16:creationId xmlns:a16="http://schemas.microsoft.com/office/drawing/2014/main" id="{254549CC-6064-0ACA-DD96-7C02E870338D}"/>
              </a:ext>
            </a:extLst>
          </p:cNvPr>
          <p:cNvGraphicFramePr>
            <a:graphicFrameLocks/>
          </p:cNvGraphicFramePr>
          <p:nvPr>
            <p:extLst>
              <p:ext uri="{D42A27DB-BD31-4B8C-83A1-F6EECF244321}">
                <p14:modId xmlns:p14="http://schemas.microsoft.com/office/powerpoint/2010/main" val="261587909"/>
              </p:ext>
            </p:extLst>
          </p:nvPr>
        </p:nvGraphicFramePr>
        <p:xfrm>
          <a:off x="1860883" y="1764254"/>
          <a:ext cx="9267624" cy="46298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10248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94EC0-6F1E-3B59-AEA9-89BEED7E25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7368388-0816-2B3A-49D2-FB7B0BBA7E23}"/>
              </a:ext>
            </a:extLst>
          </p:cNvPr>
          <p:cNvSpPr>
            <a:spLocks noGrp="1"/>
          </p:cNvSpPr>
          <p:nvPr>
            <p:ph type="title"/>
          </p:nvPr>
        </p:nvSpPr>
        <p:spPr>
          <a:xfrm>
            <a:off x="1860883" y="573881"/>
            <a:ext cx="8748023" cy="1325563"/>
          </a:xfrm>
        </p:spPr>
        <p:txBody>
          <a:bodyPr/>
          <a:lstStyle/>
          <a:p>
            <a:r>
              <a:rPr lang="en-GB" sz="4000" dirty="0"/>
              <a:t>The learning process</a:t>
            </a:r>
            <a:endParaRPr lang="en-US" sz="4000" dirty="0"/>
          </a:p>
        </p:txBody>
      </p:sp>
      <p:pic>
        <p:nvPicPr>
          <p:cNvPr id="9" name="Picture 8">
            <a:extLst>
              <a:ext uri="{FF2B5EF4-FFF2-40B4-BE49-F238E27FC236}">
                <a16:creationId xmlns:a16="http://schemas.microsoft.com/office/drawing/2014/main" id="{52EE8D54-482D-AA08-8C93-A7B123842CA3}"/>
              </a:ext>
            </a:extLst>
          </p:cNvPr>
          <p:cNvPicPr>
            <a:picLocks noChangeAspect="1"/>
          </p:cNvPicPr>
          <p:nvPr/>
        </p:nvPicPr>
        <p:blipFill>
          <a:blip r:embed="rId3"/>
          <a:stretch>
            <a:fillRect/>
          </a:stretch>
        </p:blipFill>
        <p:spPr>
          <a:xfrm>
            <a:off x="-1" y="6620064"/>
            <a:ext cx="12192001" cy="222250"/>
          </a:xfrm>
          <a:prstGeom prst="rect">
            <a:avLst/>
          </a:prstGeom>
        </p:spPr>
      </p:pic>
      <p:graphicFrame>
        <p:nvGraphicFramePr>
          <p:cNvPr id="2" name="Diagram 1">
            <a:extLst>
              <a:ext uri="{FF2B5EF4-FFF2-40B4-BE49-F238E27FC236}">
                <a16:creationId xmlns:a16="http://schemas.microsoft.com/office/drawing/2014/main" id="{2BFD8353-EC23-B982-E1E6-54E5D5E7C724}"/>
              </a:ext>
            </a:extLst>
          </p:cNvPr>
          <p:cNvGraphicFramePr/>
          <p:nvPr>
            <p:extLst>
              <p:ext uri="{D42A27DB-BD31-4B8C-83A1-F6EECF244321}">
                <p14:modId xmlns:p14="http://schemas.microsoft.com/office/powerpoint/2010/main" val="2383130512"/>
              </p:ext>
            </p:extLst>
          </p:nvPr>
        </p:nvGraphicFramePr>
        <p:xfrm>
          <a:off x="2684922" y="1481817"/>
          <a:ext cx="8127546" cy="49820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Cloud 4">
            <a:extLst>
              <a:ext uri="{FF2B5EF4-FFF2-40B4-BE49-F238E27FC236}">
                <a16:creationId xmlns:a16="http://schemas.microsoft.com/office/drawing/2014/main" id="{6F2B93F2-A562-FF64-4880-EFB116ADD94D}"/>
              </a:ext>
            </a:extLst>
          </p:cNvPr>
          <p:cNvSpPr/>
          <p:nvPr/>
        </p:nvSpPr>
        <p:spPr>
          <a:xfrm>
            <a:off x="8241314" y="1481817"/>
            <a:ext cx="3592831" cy="2146493"/>
          </a:xfrm>
          <a:prstGeom prst="cloud">
            <a:avLst/>
          </a:prstGeom>
          <a:solidFill>
            <a:schemeClr val="tx2">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I’m ok as I am – there is no need to change and learn this.  I have enough skill in this area already</a:t>
            </a:r>
          </a:p>
        </p:txBody>
      </p:sp>
      <p:sp>
        <p:nvSpPr>
          <p:cNvPr id="6" name="Cloud 5">
            <a:extLst>
              <a:ext uri="{FF2B5EF4-FFF2-40B4-BE49-F238E27FC236}">
                <a16:creationId xmlns:a16="http://schemas.microsoft.com/office/drawing/2014/main" id="{F30C8E8D-8B00-AEEB-C6A3-086270EBD293}"/>
              </a:ext>
            </a:extLst>
          </p:cNvPr>
          <p:cNvSpPr/>
          <p:nvPr/>
        </p:nvSpPr>
        <p:spPr>
          <a:xfrm>
            <a:off x="2497500" y="1808699"/>
            <a:ext cx="3054472" cy="1674559"/>
          </a:xfrm>
          <a:prstGeom prst="cloud">
            <a:avLst/>
          </a:prstGeom>
          <a:solidFill>
            <a:schemeClr val="tx2">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I can do this without thinking now – it just flows</a:t>
            </a:r>
          </a:p>
        </p:txBody>
      </p:sp>
      <p:sp>
        <p:nvSpPr>
          <p:cNvPr id="7" name="Cloud 6">
            <a:extLst>
              <a:ext uri="{FF2B5EF4-FFF2-40B4-BE49-F238E27FC236}">
                <a16:creationId xmlns:a16="http://schemas.microsoft.com/office/drawing/2014/main" id="{BF37EE6B-AFE1-0104-ACF4-C60358B949ED}"/>
              </a:ext>
            </a:extLst>
          </p:cNvPr>
          <p:cNvSpPr/>
          <p:nvPr/>
        </p:nvSpPr>
        <p:spPr>
          <a:xfrm>
            <a:off x="2976470" y="4718558"/>
            <a:ext cx="2337603" cy="1315249"/>
          </a:xfrm>
          <a:prstGeom prst="cloud">
            <a:avLst/>
          </a:prstGeom>
          <a:solidFill>
            <a:schemeClr val="tx2">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I have the hang of this now</a:t>
            </a:r>
          </a:p>
        </p:txBody>
      </p:sp>
      <p:sp>
        <p:nvSpPr>
          <p:cNvPr id="8" name="Cloud 7">
            <a:extLst>
              <a:ext uri="{FF2B5EF4-FFF2-40B4-BE49-F238E27FC236}">
                <a16:creationId xmlns:a16="http://schemas.microsoft.com/office/drawing/2014/main" id="{5A16E8DD-3F3F-E83D-0DA4-29C49398590A}"/>
              </a:ext>
            </a:extLst>
          </p:cNvPr>
          <p:cNvSpPr/>
          <p:nvPr/>
        </p:nvSpPr>
        <p:spPr>
          <a:xfrm>
            <a:off x="7883887" y="4787058"/>
            <a:ext cx="3185731" cy="1687451"/>
          </a:xfrm>
          <a:prstGeom prst="cloud">
            <a:avLst/>
          </a:prstGeom>
          <a:solidFill>
            <a:schemeClr val="tx2">
              <a:lumMod val="5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solidFill>
                  <a:schemeClr val="bg1"/>
                </a:solidFill>
              </a:rPr>
              <a:t>I would feel very self conscious using that model – what if I fail?</a:t>
            </a:r>
          </a:p>
        </p:txBody>
      </p:sp>
    </p:spTree>
    <p:extLst>
      <p:ext uri="{BB962C8B-B14F-4D97-AF65-F5344CB8AC3E}">
        <p14:creationId xmlns:p14="http://schemas.microsoft.com/office/powerpoint/2010/main" val="2545209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78D31-B3D6-B32A-DDC6-2C215BF930A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2B989BC-A5AE-BB0F-3F54-9329F95100EC}"/>
              </a:ext>
            </a:extLst>
          </p:cNvPr>
          <p:cNvPicPr>
            <a:picLocks noChangeAspect="1"/>
          </p:cNvPicPr>
          <p:nvPr/>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466328122"/>
      </p:ext>
    </p:extLst>
  </p:cSld>
  <p:clrMapOvr>
    <a:masterClrMapping/>
  </p:clrMapOvr>
</p:sld>
</file>

<file path=ppt/theme/theme1.xml><?xml version="1.0" encoding="utf-8"?>
<a:theme xmlns:a="http://schemas.openxmlformats.org/drawingml/2006/main" name="Office Theme">
  <a:themeElements>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2.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3.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4.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5.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6.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ABB905860F9BE46996FB959231C2017" ma:contentTypeVersion="11" ma:contentTypeDescription="Create a new document." ma:contentTypeScope="" ma:versionID="126958c19d463bda38e46483322b2c55">
  <xsd:schema xmlns:xsd="http://www.w3.org/2001/XMLSchema" xmlns:xs="http://www.w3.org/2001/XMLSchema" xmlns:p="http://schemas.microsoft.com/office/2006/metadata/properties" xmlns:ns2="36329d46-ecc6-40e8-9d41-a450d71d4140" targetNamespace="http://schemas.microsoft.com/office/2006/metadata/properties" ma:root="true" ma:fieldsID="2b11b937d84a8bfb0637fb0c1d608bf0" ns2:_="">
    <xsd:import namespace="36329d46-ecc6-40e8-9d41-a450d71d414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29d46-ecc6-40e8-9d41-a450d71d41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09be131-e051-4104-a245-9491c2d7634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329d46-ecc6-40e8-9d41-a450d71d414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A7C3C2-7870-4A75-B6D5-73B859A59A60}">
  <ds:schemaRefs>
    <ds:schemaRef ds:uri="http://schemas.microsoft.com/sharepoint/v3/contenttype/forms"/>
  </ds:schemaRefs>
</ds:datastoreItem>
</file>

<file path=customXml/itemProps2.xml><?xml version="1.0" encoding="utf-8"?>
<ds:datastoreItem xmlns:ds="http://schemas.openxmlformats.org/officeDocument/2006/customXml" ds:itemID="{E4E83DB9-D4F8-4CFE-931B-10C1F503C250}"/>
</file>

<file path=customXml/itemProps3.xml><?xml version="1.0" encoding="utf-8"?>
<ds:datastoreItem xmlns:ds="http://schemas.openxmlformats.org/officeDocument/2006/customXml" ds:itemID="{6DA43BD1-5A54-4BAB-9397-89053ED3E6ED}">
  <ds:schemaRefs>
    <ds:schemaRef ds:uri="8c4761c4-c93d-4532-8ae0-2405d2a45aef"/>
    <ds:schemaRef ds:uri="e11c8fbc-5c03-453b-b8f5-c03ba43bd5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27748eab-0dbd-4733-9124-bc232bc1c31e"/>
    <ds:schemaRef ds:uri="72668c49-94ea-40d2-beae-2972e9fa7e00"/>
  </ds:schemaRefs>
</ds:datastoreItem>
</file>

<file path=docMetadata/LabelInfo.xml><?xml version="1.0" encoding="utf-8"?>
<clbl:labelList xmlns:clbl="http://schemas.microsoft.com/office/2020/mipLabelMetadata">
  <clbl:label id="{598fa114-c849-442f-a5cc-9a9c3f560110}" enabled="0" method="" siteId="{598fa114-c849-442f-a5cc-9a9c3f560110}" removed="1"/>
</clbl:labelList>
</file>

<file path=docProps/app.xml><?xml version="1.0" encoding="utf-8"?>
<Properties xmlns="http://schemas.openxmlformats.org/officeDocument/2006/extended-properties" xmlns:vt="http://schemas.openxmlformats.org/officeDocument/2006/docPropsVTypes">
  <TotalTime>0</TotalTime>
  <Words>3151</Words>
  <Application>Microsoft Office PowerPoint</Application>
  <PresentationFormat>Widescreen</PresentationFormat>
  <Paragraphs>300</Paragraphs>
  <Slides>22</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Calibri</vt:lpstr>
      <vt:lpstr>Wingdings</vt:lpstr>
      <vt:lpstr>Office Theme</vt:lpstr>
      <vt:lpstr>Leadership and assertive communication</vt:lpstr>
      <vt:lpstr>Overview</vt:lpstr>
      <vt:lpstr>Are you a leader?</vt:lpstr>
      <vt:lpstr>Leadership according to MSW/MCAs</vt:lpstr>
      <vt:lpstr>Leadership: from traits to complexity</vt:lpstr>
      <vt:lpstr>Emotional intelligence</vt:lpstr>
      <vt:lpstr>When we’re not assertive, we risk being:</vt:lpstr>
      <vt:lpstr>Leadership according to MSW/MCAs</vt:lpstr>
      <vt:lpstr>Leadership from the RCM’s perspective</vt:lpstr>
      <vt:lpstr>Assertive communication</vt:lpstr>
      <vt:lpstr>Communication</vt:lpstr>
      <vt:lpstr>What’s in a word?</vt:lpstr>
      <vt:lpstr>Leadership: from traits to complexity</vt:lpstr>
      <vt:lpstr>Top tips!  Reducing problematic behaviours</vt:lpstr>
      <vt:lpstr>What is assertiveness?</vt:lpstr>
      <vt:lpstr>What assertiveness is not</vt:lpstr>
      <vt:lpstr>Overview</vt:lpstr>
      <vt:lpstr>Assertive communication in the MSW/MCA role</vt:lpstr>
      <vt:lpstr>Communicating with an assertive mindset</vt:lpstr>
      <vt:lpstr>Trying new ways of communicating</vt:lpstr>
      <vt:lpstr>The learning process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 Thompson</dc:creator>
  <cp:lastModifiedBy>Emma Barr</cp:lastModifiedBy>
  <cp:revision>2</cp:revision>
  <dcterms:created xsi:type="dcterms:W3CDTF">2024-12-24T11:34:52Z</dcterms:created>
  <dcterms:modified xsi:type="dcterms:W3CDTF">2025-09-29T11:02:04Z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0x0101009ABB905860F9BE46996FB959231C2017</vt:lpwstr>
  </property>
  <property fmtid="{D5CDD505-2E9C-101B-9397-08002B2CF9AE}" pid="4" name="Order">
    <vt:lpwstr>77600.0000000000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