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2"/>
  </p:notesMasterIdLst>
  <p:sldIdLst>
    <p:sldId id="256" r:id="rId5"/>
    <p:sldId id="259" r:id="rId6"/>
    <p:sldId id="274" r:id="rId7"/>
    <p:sldId id="260" r:id="rId8"/>
    <p:sldId id="261" r:id="rId9"/>
    <p:sldId id="264" r:id="rId10"/>
    <p:sldId id="265" r:id="rId11"/>
    <p:sldId id="262" r:id="rId12"/>
    <p:sldId id="266" r:id="rId13"/>
    <p:sldId id="267" r:id="rId14"/>
    <p:sldId id="268" r:id="rId15"/>
    <p:sldId id="269" r:id="rId16"/>
    <p:sldId id="270" r:id="rId17"/>
    <p:sldId id="271" r:id="rId18"/>
    <p:sldId id="272" r:id="rId19"/>
    <p:sldId id="273" r:id="rId20"/>
    <p:sldId id="26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049D"/>
    <a:srgbClr val="371488"/>
    <a:srgbClr val="FF60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3079" autoAdjust="0"/>
  </p:normalViewPr>
  <p:slideViewPr>
    <p:cSldViewPr snapToGrid="0" snapToObjects="1">
      <p:cViewPr varScale="1">
        <p:scale>
          <a:sx n="93" d="100"/>
          <a:sy n="93" d="100"/>
        </p:scale>
        <p:origin x="21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82DB06-C00F-45FA-8160-29EC3BA41AE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155627B2-1790-4A87-A99E-35735ABD9A4F}">
      <dgm:prSet phldrT="[Text]"/>
      <dgm:spPr/>
      <dgm:t>
        <a:bodyPr/>
        <a:lstStyle/>
        <a:p>
          <a:r>
            <a:rPr lang="en-GB" dirty="0"/>
            <a:t>Irritability</a:t>
          </a:r>
        </a:p>
      </dgm:t>
    </dgm:pt>
    <dgm:pt modelId="{190497E4-7F1F-42D4-A705-1472BA74C198}" type="parTrans" cxnId="{AE043D76-F45A-4E4D-8156-8B20411E31D9}">
      <dgm:prSet/>
      <dgm:spPr/>
      <dgm:t>
        <a:bodyPr/>
        <a:lstStyle/>
        <a:p>
          <a:endParaRPr lang="en-GB"/>
        </a:p>
      </dgm:t>
    </dgm:pt>
    <dgm:pt modelId="{329FECC7-8326-4AB3-9188-82EAC8788B57}" type="sibTrans" cxnId="{AE043D76-F45A-4E4D-8156-8B20411E31D9}">
      <dgm:prSet/>
      <dgm:spPr/>
      <dgm:t>
        <a:bodyPr/>
        <a:lstStyle/>
        <a:p>
          <a:endParaRPr lang="en-GB"/>
        </a:p>
      </dgm:t>
    </dgm:pt>
    <dgm:pt modelId="{9DFD6203-6286-4B17-A6AC-92A5FC9723BD}">
      <dgm:prSet phldrT="[Text]"/>
      <dgm:spPr/>
      <dgm:t>
        <a:bodyPr/>
        <a:lstStyle/>
        <a:p>
          <a:r>
            <a:rPr lang="en-GB" dirty="0"/>
            <a:t>Sweating</a:t>
          </a:r>
        </a:p>
      </dgm:t>
    </dgm:pt>
    <dgm:pt modelId="{4528CA91-6D42-406C-A628-7643E559EFB8}" type="parTrans" cxnId="{65CD999C-92AC-48BB-8C01-D18A702EF464}">
      <dgm:prSet/>
      <dgm:spPr/>
      <dgm:t>
        <a:bodyPr/>
        <a:lstStyle/>
        <a:p>
          <a:endParaRPr lang="en-GB"/>
        </a:p>
      </dgm:t>
    </dgm:pt>
    <dgm:pt modelId="{8019BD04-067E-4EEC-AEF6-85AAF4B31618}" type="sibTrans" cxnId="{65CD999C-92AC-48BB-8C01-D18A702EF464}">
      <dgm:prSet/>
      <dgm:spPr/>
      <dgm:t>
        <a:bodyPr/>
        <a:lstStyle/>
        <a:p>
          <a:endParaRPr lang="en-GB"/>
        </a:p>
      </dgm:t>
    </dgm:pt>
    <dgm:pt modelId="{D87C783A-4440-493D-B875-6B4B0EDCBA6F}">
      <dgm:prSet phldrT="[Text]"/>
      <dgm:spPr/>
      <dgm:t>
        <a:bodyPr/>
        <a:lstStyle/>
        <a:p>
          <a:r>
            <a:rPr lang="en-GB" dirty="0"/>
            <a:t>Changes in libido</a:t>
          </a:r>
        </a:p>
      </dgm:t>
    </dgm:pt>
    <dgm:pt modelId="{CE0099F4-53FD-458E-86B9-BD3463D3B527}" type="parTrans" cxnId="{E1FE1127-3910-4370-88FF-9FEC3A313B5A}">
      <dgm:prSet/>
      <dgm:spPr/>
      <dgm:t>
        <a:bodyPr/>
        <a:lstStyle/>
        <a:p>
          <a:endParaRPr lang="en-GB"/>
        </a:p>
      </dgm:t>
    </dgm:pt>
    <dgm:pt modelId="{A1C78046-AA3C-44B1-AEA3-81CF35D259A0}" type="sibTrans" cxnId="{E1FE1127-3910-4370-88FF-9FEC3A313B5A}">
      <dgm:prSet/>
      <dgm:spPr/>
      <dgm:t>
        <a:bodyPr/>
        <a:lstStyle/>
        <a:p>
          <a:endParaRPr lang="en-GB"/>
        </a:p>
      </dgm:t>
    </dgm:pt>
    <dgm:pt modelId="{12DA5480-7015-4558-804B-C37193E70D7B}">
      <dgm:prSet phldrT="[Text]"/>
      <dgm:spPr/>
      <dgm:t>
        <a:bodyPr/>
        <a:lstStyle/>
        <a:p>
          <a:r>
            <a:rPr lang="en-GB" dirty="0"/>
            <a:t>Insomnia</a:t>
          </a:r>
        </a:p>
      </dgm:t>
    </dgm:pt>
    <dgm:pt modelId="{71FE5DA6-54B0-42E5-8A00-16F2EF077F67}" type="parTrans" cxnId="{8255FDB9-37FF-4D8D-91D7-7E472F6C1590}">
      <dgm:prSet/>
      <dgm:spPr/>
      <dgm:t>
        <a:bodyPr/>
        <a:lstStyle/>
        <a:p>
          <a:endParaRPr lang="en-GB"/>
        </a:p>
      </dgm:t>
    </dgm:pt>
    <dgm:pt modelId="{35550E6F-6841-4C97-9E8F-8053401FC895}" type="sibTrans" cxnId="{8255FDB9-37FF-4D8D-91D7-7E472F6C1590}">
      <dgm:prSet/>
      <dgm:spPr/>
      <dgm:t>
        <a:bodyPr/>
        <a:lstStyle/>
        <a:p>
          <a:endParaRPr lang="en-GB"/>
        </a:p>
      </dgm:t>
    </dgm:pt>
    <dgm:pt modelId="{E835D4AD-737D-4BA2-9F97-DCAD8A7D3101}">
      <dgm:prSet phldrT="[Text]"/>
      <dgm:spPr/>
      <dgm:t>
        <a:bodyPr/>
        <a:lstStyle/>
        <a:p>
          <a:r>
            <a:rPr lang="en-GB" dirty="0"/>
            <a:t>Rapid heart rate</a:t>
          </a:r>
        </a:p>
      </dgm:t>
    </dgm:pt>
    <dgm:pt modelId="{81A157E1-18C6-4CE6-800B-6A7755C79D16}" type="parTrans" cxnId="{E53743AC-8523-4469-860E-76335EB3F65E}">
      <dgm:prSet/>
      <dgm:spPr/>
      <dgm:t>
        <a:bodyPr/>
        <a:lstStyle/>
        <a:p>
          <a:endParaRPr lang="en-GB"/>
        </a:p>
      </dgm:t>
    </dgm:pt>
    <dgm:pt modelId="{B2CF77A8-DE4B-4427-AA53-EA6B832F006D}" type="sibTrans" cxnId="{E53743AC-8523-4469-860E-76335EB3F65E}">
      <dgm:prSet/>
      <dgm:spPr/>
      <dgm:t>
        <a:bodyPr/>
        <a:lstStyle/>
        <a:p>
          <a:endParaRPr lang="en-GB"/>
        </a:p>
      </dgm:t>
    </dgm:pt>
    <dgm:pt modelId="{9CA17EE9-B44A-43AD-B090-65BB49D12479}">
      <dgm:prSet/>
      <dgm:spPr/>
      <dgm:t>
        <a:bodyPr/>
        <a:lstStyle/>
        <a:p>
          <a:r>
            <a:rPr lang="en-GB" dirty="0"/>
            <a:t>Confusion</a:t>
          </a:r>
        </a:p>
      </dgm:t>
    </dgm:pt>
    <dgm:pt modelId="{9587D5DF-312E-4557-B18F-F77573DF9E5D}" type="parTrans" cxnId="{F431F426-AE40-4D4D-8EFD-B68ECAF73A3E}">
      <dgm:prSet/>
      <dgm:spPr/>
      <dgm:t>
        <a:bodyPr/>
        <a:lstStyle/>
        <a:p>
          <a:endParaRPr lang="en-GB"/>
        </a:p>
      </dgm:t>
    </dgm:pt>
    <dgm:pt modelId="{723898D8-CBF1-4B35-AE8F-53BB5D008E6E}" type="sibTrans" cxnId="{F431F426-AE40-4D4D-8EFD-B68ECAF73A3E}">
      <dgm:prSet/>
      <dgm:spPr/>
      <dgm:t>
        <a:bodyPr/>
        <a:lstStyle/>
        <a:p>
          <a:endParaRPr lang="en-GB"/>
        </a:p>
      </dgm:t>
    </dgm:pt>
    <dgm:pt modelId="{5328AF8E-8349-47C4-B585-FABAFA08DFEE}">
      <dgm:prSet/>
      <dgm:spPr/>
      <dgm:t>
        <a:bodyPr/>
        <a:lstStyle/>
        <a:p>
          <a:r>
            <a:rPr lang="en-GB" dirty="0"/>
            <a:t>Isolation</a:t>
          </a:r>
        </a:p>
      </dgm:t>
    </dgm:pt>
    <dgm:pt modelId="{15492E28-C4BA-40DD-A7E1-9A6976E676FB}" type="parTrans" cxnId="{65A6090D-0FEF-4CD3-963F-EFD9CBB571FA}">
      <dgm:prSet/>
      <dgm:spPr/>
      <dgm:t>
        <a:bodyPr/>
        <a:lstStyle/>
        <a:p>
          <a:endParaRPr lang="en-GB"/>
        </a:p>
      </dgm:t>
    </dgm:pt>
    <dgm:pt modelId="{6D98C5B9-9B28-45CD-B34F-C89770C85B3A}" type="sibTrans" cxnId="{65A6090D-0FEF-4CD3-963F-EFD9CBB571FA}">
      <dgm:prSet/>
      <dgm:spPr/>
      <dgm:t>
        <a:bodyPr/>
        <a:lstStyle/>
        <a:p>
          <a:endParaRPr lang="en-GB"/>
        </a:p>
      </dgm:t>
    </dgm:pt>
    <dgm:pt modelId="{AFF588B9-9BCD-4C0E-A96E-CB60B14BF7CE}">
      <dgm:prSet/>
      <dgm:spPr/>
      <dgm:t>
        <a:bodyPr/>
        <a:lstStyle/>
        <a:p>
          <a:r>
            <a:rPr lang="en-GB" dirty="0"/>
            <a:t>Fatigue</a:t>
          </a:r>
        </a:p>
      </dgm:t>
    </dgm:pt>
    <dgm:pt modelId="{F7BA711F-1178-4AD5-8A56-6448EC6F8369}" type="parTrans" cxnId="{44F352AE-F89C-4762-B421-A7ADC31101A7}">
      <dgm:prSet/>
      <dgm:spPr/>
      <dgm:t>
        <a:bodyPr/>
        <a:lstStyle/>
        <a:p>
          <a:endParaRPr lang="en-GB"/>
        </a:p>
      </dgm:t>
    </dgm:pt>
    <dgm:pt modelId="{57B92BEE-12B3-45BA-B4E7-1CD21017CC69}" type="sibTrans" cxnId="{44F352AE-F89C-4762-B421-A7ADC31101A7}">
      <dgm:prSet/>
      <dgm:spPr/>
      <dgm:t>
        <a:bodyPr/>
        <a:lstStyle/>
        <a:p>
          <a:endParaRPr lang="en-GB"/>
        </a:p>
      </dgm:t>
    </dgm:pt>
    <dgm:pt modelId="{76CDDACC-55ED-4307-9D7E-3BC243B89476}">
      <dgm:prSet/>
      <dgm:spPr/>
      <dgm:t>
        <a:bodyPr/>
        <a:lstStyle/>
        <a:p>
          <a:r>
            <a:rPr lang="en-GB" dirty="0"/>
            <a:t>Headaches</a:t>
          </a:r>
        </a:p>
      </dgm:t>
    </dgm:pt>
    <dgm:pt modelId="{E759A8D4-4CA0-43FC-A170-927C317F180B}" type="parTrans" cxnId="{4A1AC902-D16F-43E5-B52A-2AA37082FEBE}">
      <dgm:prSet/>
      <dgm:spPr/>
      <dgm:t>
        <a:bodyPr/>
        <a:lstStyle/>
        <a:p>
          <a:endParaRPr lang="en-GB"/>
        </a:p>
      </dgm:t>
    </dgm:pt>
    <dgm:pt modelId="{174CE983-E9AC-48C9-9883-97FC41191C43}" type="sibTrans" cxnId="{4A1AC902-D16F-43E5-B52A-2AA37082FEBE}">
      <dgm:prSet/>
      <dgm:spPr/>
      <dgm:t>
        <a:bodyPr/>
        <a:lstStyle/>
        <a:p>
          <a:endParaRPr lang="en-GB"/>
        </a:p>
      </dgm:t>
    </dgm:pt>
    <dgm:pt modelId="{BE9230A6-6F8B-414D-B5E9-2CEE3BC306F6}">
      <dgm:prSet/>
      <dgm:spPr/>
      <dgm:t>
        <a:bodyPr/>
        <a:lstStyle/>
        <a:p>
          <a:r>
            <a:rPr lang="en-GB">
              <a:cs typeface="Calibri"/>
            </a:rPr>
            <a:t>Rapid mood swings</a:t>
          </a:r>
          <a:endParaRPr lang="en-GB" dirty="0">
            <a:cs typeface="Calibri"/>
          </a:endParaRPr>
        </a:p>
      </dgm:t>
    </dgm:pt>
    <dgm:pt modelId="{D743EFF1-90C0-4919-A2E2-9A675F88C674}" type="parTrans" cxnId="{E8E89CE5-4B6B-4C1D-BE8B-794A10715A83}">
      <dgm:prSet/>
      <dgm:spPr/>
      <dgm:t>
        <a:bodyPr/>
        <a:lstStyle/>
        <a:p>
          <a:endParaRPr lang="en-GB"/>
        </a:p>
      </dgm:t>
    </dgm:pt>
    <dgm:pt modelId="{EA7714C0-DF1D-4A74-A324-C17898EE5E6C}" type="sibTrans" cxnId="{E8E89CE5-4B6B-4C1D-BE8B-794A10715A83}">
      <dgm:prSet/>
      <dgm:spPr/>
      <dgm:t>
        <a:bodyPr/>
        <a:lstStyle/>
        <a:p>
          <a:endParaRPr lang="en-GB"/>
        </a:p>
      </dgm:t>
    </dgm:pt>
    <dgm:pt modelId="{974FF3BB-B4CF-43D3-94B4-E54EAF44BD63}">
      <dgm:prSet/>
      <dgm:spPr/>
      <dgm:t>
        <a:bodyPr/>
        <a:lstStyle/>
        <a:p>
          <a:r>
            <a:rPr lang="en-GB" dirty="0"/>
            <a:t>Frequent sickness</a:t>
          </a:r>
        </a:p>
      </dgm:t>
    </dgm:pt>
    <dgm:pt modelId="{1F3FF5C7-7D38-4366-A92C-7A6DEA97C3D3}" type="parTrans" cxnId="{3EBD8968-64A8-4431-9081-6D995AF585CB}">
      <dgm:prSet/>
      <dgm:spPr/>
      <dgm:t>
        <a:bodyPr/>
        <a:lstStyle/>
        <a:p>
          <a:endParaRPr lang="en-GB"/>
        </a:p>
      </dgm:t>
    </dgm:pt>
    <dgm:pt modelId="{0F8803FD-4168-40F6-858F-83774605EE8B}" type="sibTrans" cxnId="{3EBD8968-64A8-4431-9081-6D995AF585CB}">
      <dgm:prSet/>
      <dgm:spPr/>
      <dgm:t>
        <a:bodyPr/>
        <a:lstStyle/>
        <a:p>
          <a:endParaRPr lang="en-GB"/>
        </a:p>
      </dgm:t>
    </dgm:pt>
    <dgm:pt modelId="{8DABF0DC-7533-46BC-B5A0-B677CECE0D30}">
      <dgm:prSet/>
      <dgm:spPr/>
      <dgm:t>
        <a:bodyPr/>
        <a:lstStyle/>
        <a:p>
          <a:r>
            <a:rPr lang="en-GB" dirty="0"/>
            <a:t>Appetite changes</a:t>
          </a:r>
        </a:p>
      </dgm:t>
    </dgm:pt>
    <dgm:pt modelId="{56D9610D-E67A-4D23-B774-592662FFF654}" type="parTrans" cxnId="{7411A28B-A454-454D-9EE7-DB4879C40991}">
      <dgm:prSet/>
      <dgm:spPr/>
      <dgm:t>
        <a:bodyPr/>
        <a:lstStyle/>
        <a:p>
          <a:endParaRPr lang="en-GB"/>
        </a:p>
      </dgm:t>
    </dgm:pt>
    <dgm:pt modelId="{AF96E5FF-B97D-4D74-923C-F2702C05A8B1}" type="sibTrans" cxnId="{7411A28B-A454-454D-9EE7-DB4879C40991}">
      <dgm:prSet/>
      <dgm:spPr/>
      <dgm:t>
        <a:bodyPr/>
        <a:lstStyle/>
        <a:p>
          <a:endParaRPr lang="en-GB"/>
        </a:p>
      </dgm:t>
    </dgm:pt>
    <dgm:pt modelId="{18ED3E6D-9157-4DD2-90E9-1ED0FD80C8A2}">
      <dgm:prSet/>
      <dgm:spPr/>
      <dgm:t>
        <a:bodyPr/>
        <a:lstStyle/>
        <a:p>
          <a:r>
            <a:rPr lang="en-GB"/>
            <a:t>Decreased energy</a:t>
          </a:r>
          <a:endParaRPr lang="en-GB" dirty="0"/>
        </a:p>
      </dgm:t>
    </dgm:pt>
    <dgm:pt modelId="{69A378B8-98AF-49F1-AA64-2ABBF36D2592}" type="parTrans" cxnId="{2125E29B-604F-4793-AD65-E17B4CB13870}">
      <dgm:prSet/>
      <dgm:spPr/>
      <dgm:t>
        <a:bodyPr/>
        <a:lstStyle/>
        <a:p>
          <a:endParaRPr lang="en-GB"/>
        </a:p>
      </dgm:t>
    </dgm:pt>
    <dgm:pt modelId="{C99E1B25-8791-4D91-A3A8-21BC53E55BC9}" type="sibTrans" cxnId="{2125E29B-604F-4793-AD65-E17B4CB13870}">
      <dgm:prSet/>
      <dgm:spPr/>
      <dgm:t>
        <a:bodyPr/>
        <a:lstStyle/>
        <a:p>
          <a:endParaRPr lang="en-GB"/>
        </a:p>
      </dgm:t>
    </dgm:pt>
    <dgm:pt modelId="{70DD7E75-2182-4275-A4BC-92C815696886}">
      <dgm:prSet/>
      <dgm:spPr/>
      <dgm:t>
        <a:bodyPr/>
        <a:lstStyle/>
        <a:p>
          <a:r>
            <a:rPr lang="en-GB" dirty="0"/>
            <a:t>Excessive worrying</a:t>
          </a:r>
        </a:p>
      </dgm:t>
    </dgm:pt>
    <dgm:pt modelId="{549A9BED-A190-4FE4-9355-3C0FFCAEDBC8}" type="parTrans" cxnId="{E5811E08-4D54-45EC-B265-D901F92C30A7}">
      <dgm:prSet/>
      <dgm:spPr/>
      <dgm:t>
        <a:bodyPr/>
        <a:lstStyle/>
        <a:p>
          <a:endParaRPr lang="en-GB"/>
        </a:p>
      </dgm:t>
    </dgm:pt>
    <dgm:pt modelId="{2AC997F1-26E6-4BEF-8CCE-7A27BF971085}" type="sibTrans" cxnId="{E5811E08-4D54-45EC-B265-D901F92C30A7}">
      <dgm:prSet/>
      <dgm:spPr/>
      <dgm:t>
        <a:bodyPr/>
        <a:lstStyle/>
        <a:p>
          <a:endParaRPr lang="en-GB"/>
        </a:p>
      </dgm:t>
    </dgm:pt>
    <dgm:pt modelId="{2D01C15D-3EEE-4619-932B-A364EBBBBAA1}">
      <dgm:prSet/>
      <dgm:spPr/>
      <dgm:t>
        <a:bodyPr/>
        <a:lstStyle/>
        <a:p>
          <a:r>
            <a:rPr lang="en-GB" dirty="0"/>
            <a:t>Excessive anxiousness</a:t>
          </a:r>
        </a:p>
      </dgm:t>
    </dgm:pt>
    <dgm:pt modelId="{92ECFDA1-F4B3-4FA0-9A2D-380AC30DE202}" type="parTrans" cxnId="{058EB7A3-0D9D-4851-AF7B-F90FB3C29750}">
      <dgm:prSet/>
      <dgm:spPr/>
      <dgm:t>
        <a:bodyPr/>
        <a:lstStyle/>
        <a:p>
          <a:endParaRPr lang="en-GB"/>
        </a:p>
      </dgm:t>
    </dgm:pt>
    <dgm:pt modelId="{3C486EDE-4F3D-4CB5-845E-57630CA754D5}" type="sibTrans" cxnId="{058EB7A3-0D9D-4851-AF7B-F90FB3C29750}">
      <dgm:prSet/>
      <dgm:spPr/>
      <dgm:t>
        <a:bodyPr/>
        <a:lstStyle/>
        <a:p>
          <a:endParaRPr lang="en-GB"/>
        </a:p>
      </dgm:t>
    </dgm:pt>
    <dgm:pt modelId="{9078D8F1-9F55-445E-B278-63FE4350C5DE}" type="pres">
      <dgm:prSet presAssocID="{2682DB06-C00F-45FA-8160-29EC3BA41AE2}" presName="diagram" presStyleCnt="0">
        <dgm:presLayoutVars>
          <dgm:dir/>
          <dgm:resizeHandles val="exact"/>
        </dgm:presLayoutVars>
      </dgm:prSet>
      <dgm:spPr/>
    </dgm:pt>
    <dgm:pt modelId="{21CDB2A5-69A5-4330-A431-1C8E3A0FB628}" type="pres">
      <dgm:prSet presAssocID="{155627B2-1790-4A87-A99E-35735ABD9A4F}" presName="node" presStyleLbl="node1" presStyleIdx="0" presStyleCnt="15">
        <dgm:presLayoutVars>
          <dgm:bulletEnabled val="1"/>
        </dgm:presLayoutVars>
      </dgm:prSet>
      <dgm:spPr/>
    </dgm:pt>
    <dgm:pt modelId="{FD3D8EF3-8149-4D23-99E2-61C40AF8A534}" type="pres">
      <dgm:prSet presAssocID="{329FECC7-8326-4AB3-9188-82EAC8788B57}" presName="sibTrans" presStyleCnt="0"/>
      <dgm:spPr/>
    </dgm:pt>
    <dgm:pt modelId="{66E1A77A-C9F6-4C30-AD9A-715F8D453A70}" type="pres">
      <dgm:prSet presAssocID="{9DFD6203-6286-4B17-A6AC-92A5FC9723BD}" presName="node" presStyleLbl="node1" presStyleIdx="1" presStyleCnt="15">
        <dgm:presLayoutVars>
          <dgm:bulletEnabled val="1"/>
        </dgm:presLayoutVars>
      </dgm:prSet>
      <dgm:spPr/>
    </dgm:pt>
    <dgm:pt modelId="{56DFF121-73DA-46E6-A21D-333EF7283AE8}" type="pres">
      <dgm:prSet presAssocID="{8019BD04-067E-4EEC-AEF6-85AAF4B31618}" presName="sibTrans" presStyleCnt="0"/>
      <dgm:spPr/>
    </dgm:pt>
    <dgm:pt modelId="{060F9346-6999-4CD9-A85D-CFE2178D181D}" type="pres">
      <dgm:prSet presAssocID="{D87C783A-4440-493D-B875-6B4B0EDCBA6F}" presName="node" presStyleLbl="node1" presStyleIdx="2" presStyleCnt="15">
        <dgm:presLayoutVars>
          <dgm:bulletEnabled val="1"/>
        </dgm:presLayoutVars>
      </dgm:prSet>
      <dgm:spPr/>
    </dgm:pt>
    <dgm:pt modelId="{B5D09AA4-39C5-4433-9CDB-806FA315C3A2}" type="pres">
      <dgm:prSet presAssocID="{A1C78046-AA3C-44B1-AEA3-81CF35D259A0}" presName="sibTrans" presStyleCnt="0"/>
      <dgm:spPr/>
    </dgm:pt>
    <dgm:pt modelId="{CE365BA2-6A99-46A9-9AD3-5800059AB780}" type="pres">
      <dgm:prSet presAssocID="{12DA5480-7015-4558-804B-C37193E70D7B}" presName="node" presStyleLbl="node1" presStyleIdx="3" presStyleCnt="15">
        <dgm:presLayoutVars>
          <dgm:bulletEnabled val="1"/>
        </dgm:presLayoutVars>
      </dgm:prSet>
      <dgm:spPr/>
    </dgm:pt>
    <dgm:pt modelId="{9A492C91-A76A-4E6A-869C-BA468FC6A25C}" type="pres">
      <dgm:prSet presAssocID="{35550E6F-6841-4C97-9E8F-8053401FC895}" presName="sibTrans" presStyleCnt="0"/>
      <dgm:spPr/>
    </dgm:pt>
    <dgm:pt modelId="{E56F4A6D-7699-4F65-9E58-E44327A7B4DD}" type="pres">
      <dgm:prSet presAssocID="{E835D4AD-737D-4BA2-9F97-DCAD8A7D3101}" presName="node" presStyleLbl="node1" presStyleIdx="4" presStyleCnt="15">
        <dgm:presLayoutVars>
          <dgm:bulletEnabled val="1"/>
        </dgm:presLayoutVars>
      </dgm:prSet>
      <dgm:spPr/>
    </dgm:pt>
    <dgm:pt modelId="{C21DB603-3104-40B3-B10D-0D57992A6456}" type="pres">
      <dgm:prSet presAssocID="{B2CF77A8-DE4B-4427-AA53-EA6B832F006D}" presName="sibTrans" presStyleCnt="0"/>
      <dgm:spPr/>
    </dgm:pt>
    <dgm:pt modelId="{D85C7D90-0B0F-4A83-B307-1446FBFA2B22}" type="pres">
      <dgm:prSet presAssocID="{974FF3BB-B4CF-43D3-94B4-E54EAF44BD63}" presName="node" presStyleLbl="node1" presStyleIdx="5" presStyleCnt="15">
        <dgm:presLayoutVars>
          <dgm:bulletEnabled val="1"/>
        </dgm:presLayoutVars>
      </dgm:prSet>
      <dgm:spPr/>
    </dgm:pt>
    <dgm:pt modelId="{175EB3D2-A5CC-47C3-82F5-833F466AEE29}" type="pres">
      <dgm:prSet presAssocID="{0F8803FD-4168-40F6-858F-83774605EE8B}" presName="sibTrans" presStyleCnt="0"/>
      <dgm:spPr/>
    </dgm:pt>
    <dgm:pt modelId="{B6C28DC6-E2BC-4FF2-883C-1868BB42C7EB}" type="pres">
      <dgm:prSet presAssocID="{BE9230A6-6F8B-414D-B5E9-2CEE3BC306F6}" presName="node" presStyleLbl="node1" presStyleIdx="6" presStyleCnt="15">
        <dgm:presLayoutVars>
          <dgm:bulletEnabled val="1"/>
        </dgm:presLayoutVars>
      </dgm:prSet>
      <dgm:spPr/>
    </dgm:pt>
    <dgm:pt modelId="{4BD32826-5075-4377-AA0F-B9A66B421793}" type="pres">
      <dgm:prSet presAssocID="{EA7714C0-DF1D-4A74-A324-C17898EE5E6C}" presName="sibTrans" presStyleCnt="0"/>
      <dgm:spPr/>
    </dgm:pt>
    <dgm:pt modelId="{950544E0-4E80-498A-ADE1-B35DEB85C061}" type="pres">
      <dgm:prSet presAssocID="{9CA17EE9-B44A-43AD-B090-65BB49D12479}" presName="node" presStyleLbl="node1" presStyleIdx="7" presStyleCnt="15">
        <dgm:presLayoutVars>
          <dgm:bulletEnabled val="1"/>
        </dgm:presLayoutVars>
      </dgm:prSet>
      <dgm:spPr/>
    </dgm:pt>
    <dgm:pt modelId="{5F2BA5DD-A9C5-4AD2-A598-D5B3FBD5E581}" type="pres">
      <dgm:prSet presAssocID="{723898D8-CBF1-4B35-AE8F-53BB5D008E6E}" presName="sibTrans" presStyleCnt="0"/>
      <dgm:spPr/>
    </dgm:pt>
    <dgm:pt modelId="{9D5A75D4-90B7-465E-9059-B4B302BE32CE}" type="pres">
      <dgm:prSet presAssocID="{5328AF8E-8349-47C4-B585-FABAFA08DFEE}" presName="node" presStyleLbl="node1" presStyleIdx="8" presStyleCnt="15">
        <dgm:presLayoutVars>
          <dgm:bulletEnabled val="1"/>
        </dgm:presLayoutVars>
      </dgm:prSet>
      <dgm:spPr/>
    </dgm:pt>
    <dgm:pt modelId="{2F6CC635-015D-4FFE-B179-AA45CD2F0EEC}" type="pres">
      <dgm:prSet presAssocID="{6D98C5B9-9B28-45CD-B34F-C89770C85B3A}" presName="sibTrans" presStyleCnt="0"/>
      <dgm:spPr/>
    </dgm:pt>
    <dgm:pt modelId="{84A81590-BDA7-4403-8A91-3DFE1D0406B3}" type="pres">
      <dgm:prSet presAssocID="{AFF588B9-9BCD-4C0E-A96E-CB60B14BF7CE}" presName="node" presStyleLbl="node1" presStyleIdx="9" presStyleCnt="15">
        <dgm:presLayoutVars>
          <dgm:bulletEnabled val="1"/>
        </dgm:presLayoutVars>
      </dgm:prSet>
      <dgm:spPr/>
    </dgm:pt>
    <dgm:pt modelId="{7B956CEF-6FD8-40C5-BFA2-FB56AF0F8D7C}" type="pres">
      <dgm:prSet presAssocID="{57B92BEE-12B3-45BA-B4E7-1CD21017CC69}" presName="sibTrans" presStyleCnt="0"/>
      <dgm:spPr/>
    </dgm:pt>
    <dgm:pt modelId="{D1E8D868-960B-4792-B453-34D0E95D2192}" type="pres">
      <dgm:prSet presAssocID="{76CDDACC-55ED-4307-9D7E-3BC243B89476}" presName="node" presStyleLbl="node1" presStyleIdx="10" presStyleCnt="15">
        <dgm:presLayoutVars>
          <dgm:bulletEnabled val="1"/>
        </dgm:presLayoutVars>
      </dgm:prSet>
      <dgm:spPr/>
    </dgm:pt>
    <dgm:pt modelId="{FBB95EF6-2C05-4B8A-95AE-CF3658BBD58C}" type="pres">
      <dgm:prSet presAssocID="{174CE983-E9AC-48C9-9883-97FC41191C43}" presName="sibTrans" presStyleCnt="0"/>
      <dgm:spPr/>
    </dgm:pt>
    <dgm:pt modelId="{5ED8D679-D796-441C-94D3-40461314F089}" type="pres">
      <dgm:prSet presAssocID="{70DD7E75-2182-4275-A4BC-92C815696886}" presName="node" presStyleLbl="node1" presStyleIdx="11" presStyleCnt="15">
        <dgm:presLayoutVars>
          <dgm:bulletEnabled val="1"/>
        </dgm:presLayoutVars>
      </dgm:prSet>
      <dgm:spPr/>
    </dgm:pt>
    <dgm:pt modelId="{D265BF9D-F307-4510-98F7-28BDD1F40061}" type="pres">
      <dgm:prSet presAssocID="{2AC997F1-26E6-4BEF-8CCE-7A27BF971085}" presName="sibTrans" presStyleCnt="0"/>
      <dgm:spPr/>
    </dgm:pt>
    <dgm:pt modelId="{2A164A4D-D6A7-4673-AF35-B05EBC971D81}" type="pres">
      <dgm:prSet presAssocID="{2D01C15D-3EEE-4619-932B-A364EBBBBAA1}" presName="node" presStyleLbl="node1" presStyleIdx="12" presStyleCnt="15">
        <dgm:presLayoutVars>
          <dgm:bulletEnabled val="1"/>
        </dgm:presLayoutVars>
      </dgm:prSet>
      <dgm:spPr/>
    </dgm:pt>
    <dgm:pt modelId="{3153924C-700C-42E3-9DE5-C77B263566F6}" type="pres">
      <dgm:prSet presAssocID="{3C486EDE-4F3D-4CB5-845E-57630CA754D5}" presName="sibTrans" presStyleCnt="0"/>
      <dgm:spPr/>
    </dgm:pt>
    <dgm:pt modelId="{00C87425-5FC5-4BAF-ACA9-88268E0781CB}" type="pres">
      <dgm:prSet presAssocID="{18ED3E6D-9157-4DD2-90E9-1ED0FD80C8A2}" presName="node" presStyleLbl="node1" presStyleIdx="13" presStyleCnt="15">
        <dgm:presLayoutVars>
          <dgm:bulletEnabled val="1"/>
        </dgm:presLayoutVars>
      </dgm:prSet>
      <dgm:spPr/>
    </dgm:pt>
    <dgm:pt modelId="{AC827CE8-35A3-4119-B3BE-134D9B9778BB}" type="pres">
      <dgm:prSet presAssocID="{C99E1B25-8791-4D91-A3A8-21BC53E55BC9}" presName="sibTrans" presStyleCnt="0"/>
      <dgm:spPr/>
    </dgm:pt>
    <dgm:pt modelId="{1E2FDC58-0FEB-4515-A470-A7F678273906}" type="pres">
      <dgm:prSet presAssocID="{8DABF0DC-7533-46BC-B5A0-B677CECE0D30}" presName="node" presStyleLbl="node1" presStyleIdx="14" presStyleCnt="15">
        <dgm:presLayoutVars>
          <dgm:bulletEnabled val="1"/>
        </dgm:presLayoutVars>
      </dgm:prSet>
      <dgm:spPr/>
    </dgm:pt>
  </dgm:ptLst>
  <dgm:cxnLst>
    <dgm:cxn modelId="{475BD900-EBEA-40FC-9D8D-F3D447F0FF35}" type="presOf" srcId="{5328AF8E-8349-47C4-B585-FABAFA08DFEE}" destId="{9D5A75D4-90B7-465E-9059-B4B302BE32CE}" srcOrd="0" destOrd="0" presId="urn:microsoft.com/office/officeart/2005/8/layout/default"/>
    <dgm:cxn modelId="{4A1AC902-D16F-43E5-B52A-2AA37082FEBE}" srcId="{2682DB06-C00F-45FA-8160-29EC3BA41AE2}" destId="{76CDDACC-55ED-4307-9D7E-3BC243B89476}" srcOrd="10" destOrd="0" parTransId="{E759A8D4-4CA0-43FC-A170-927C317F180B}" sibTransId="{174CE983-E9AC-48C9-9883-97FC41191C43}"/>
    <dgm:cxn modelId="{E5811E08-4D54-45EC-B265-D901F92C30A7}" srcId="{2682DB06-C00F-45FA-8160-29EC3BA41AE2}" destId="{70DD7E75-2182-4275-A4BC-92C815696886}" srcOrd="11" destOrd="0" parTransId="{549A9BED-A190-4FE4-9355-3C0FFCAEDBC8}" sibTransId="{2AC997F1-26E6-4BEF-8CCE-7A27BF971085}"/>
    <dgm:cxn modelId="{A8BD3908-CB57-4586-9187-DF38A1AA62C4}" type="presOf" srcId="{BE9230A6-6F8B-414D-B5E9-2CEE3BC306F6}" destId="{B6C28DC6-E2BC-4FF2-883C-1868BB42C7EB}" srcOrd="0" destOrd="0" presId="urn:microsoft.com/office/officeart/2005/8/layout/default"/>
    <dgm:cxn modelId="{69C2C10C-1037-409B-97ED-64CA2F44BA9C}" type="presOf" srcId="{8DABF0DC-7533-46BC-B5A0-B677CECE0D30}" destId="{1E2FDC58-0FEB-4515-A470-A7F678273906}" srcOrd="0" destOrd="0" presId="urn:microsoft.com/office/officeart/2005/8/layout/default"/>
    <dgm:cxn modelId="{65A6090D-0FEF-4CD3-963F-EFD9CBB571FA}" srcId="{2682DB06-C00F-45FA-8160-29EC3BA41AE2}" destId="{5328AF8E-8349-47C4-B585-FABAFA08DFEE}" srcOrd="8" destOrd="0" parTransId="{15492E28-C4BA-40DD-A7E1-9A6976E676FB}" sibTransId="{6D98C5B9-9B28-45CD-B34F-C89770C85B3A}"/>
    <dgm:cxn modelId="{D6ACC01E-5C02-4563-B7B6-B31F1B4C2F56}" type="presOf" srcId="{155627B2-1790-4A87-A99E-35735ABD9A4F}" destId="{21CDB2A5-69A5-4330-A431-1C8E3A0FB628}" srcOrd="0" destOrd="0" presId="urn:microsoft.com/office/officeart/2005/8/layout/default"/>
    <dgm:cxn modelId="{F431F426-AE40-4D4D-8EFD-B68ECAF73A3E}" srcId="{2682DB06-C00F-45FA-8160-29EC3BA41AE2}" destId="{9CA17EE9-B44A-43AD-B090-65BB49D12479}" srcOrd="7" destOrd="0" parTransId="{9587D5DF-312E-4557-B18F-F77573DF9E5D}" sibTransId="{723898D8-CBF1-4B35-AE8F-53BB5D008E6E}"/>
    <dgm:cxn modelId="{E1FE1127-3910-4370-88FF-9FEC3A313B5A}" srcId="{2682DB06-C00F-45FA-8160-29EC3BA41AE2}" destId="{D87C783A-4440-493D-B875-6B4B0EDCBA6F}" srcOrd="2" destOrd="0" parTransId="{CE0099F4-53FD-458E-86B9-BD3463D3B527}" sibTransId="{A1C78046-AA3C-44B1-AEA3-81CF35D259A0}"/>
    <dgm:cxn modelId="{982E4E2E-3FD7-46A5-BD09-94E122D06C2B}" type="presOf" srcId="{76CDDACC-55ED-4307-9D7E-3BC243B89476}" destId="{D1E8D868-960B-4792-B453-34D0E95D2192}" srcOrd="0" destOrd="0" presId="urn:microsoft.com/office/officeart/2005/8/layout/default"/>
    <dgm:cxn modelId="{3EBD8968-64A8-4431-9081-6D995AF585CB}" srcId="{2682DB06-C00F-45FA-8160-29EC3BA41AE2}" destId="{974FF3BB-B4CF-43D3-94B4-E54EAF44BD63}" srcOrd="5" destOrd="0" parTransId="{1F3FF5C7-7D38-4366-A92C-7A6DEA97C3D3}" sibTransId="{0F8803FD-4168-40F6-858F-83774605EE8B}"/>
    <dgm:cxn modelId="{B825A94A-05FC-4D7B-AF3B-FD80479EE070}" type="presOf" srcId="{9CA17EE9-B44A-43AD-B090-65BB49D12479}" destId="{950544E0-4E80-498A-ADE1-B35DEB85C061}" srcOrd="0" destOrd="0" presId="urn:microsoft.com/office/officeart/2005/8/layout/default"/>
    <dgm:cxn modelId="{AE043D76-F45A-4E4D-8156-8B20411E31D9}" srcId="{2682DB06-C00F-45FA-8160-29EC3BA41AE2}" destId="{155627B2-1790-4A87-A99E-35735ABD9A4F}" srcOrd="0" destOrd="0" parTransId="{190497E4-7F1F-42D4-A705-1472BA74C198}" sibTransId="{329FECC7-8326-4AB3-9188-82EAC8788B57}"/>
    <dgm:cxn modelId="{ACCC0879-8991-4008-A598-2F7170D45A1A}" type="presOf" srcId="{AFF588B9-9BCD-4C0E-A96E-CB60B14BF7CE}" destId="{84A81590-BDA7-4403-8A91-3DFE1D0406B3}" srcOrd="0" destOrd="0" presId="urn:microsoft.com/office/officeart/2005/8/layout/default"/>
    <dgm:cxn modelId="{10289482-ACB0-4D95-B15C-8DF3729A5C30}" type="presOf" srcId="{974FF3BB-B4CF-43D3-94B4-E54EAF44BD63}" destId="{D85C7D90-0B0F-4A83-B307-1446FBFA2B22}" srcOrd="0" destOrd="0" presId="urn:microsoft.com/office/officeart/2005/8/layout/default"/>
    <dgm:cxn modelId="{7411A28B-A454-454D-9EE7-DB4879C40991}" srcId="{2682DB06-C00F-45FA-8160-29EC3BA41AE2}" destId="{8DABF0DC-7533-46BC-B5A0-B677CECE0D30}" srcOrd="14" destOrd="0" parTransId="{56D9610D-E67A-4D23-B774-592662FFF654}" sibTransId="{AF96E5FF-B97D-4D74-923C-F2702C05A8B1}"/>
    <dgm:cxn modelId="{A185FE95-EDF9-44CE-A039-3C35FD7DA37B}" type="presOf" srcId="{2D01C15D-3EEE-4619-932B-A364EBBBBAA1}" destId="{2A164A4D-D6A7-4673-AF35-B05EBC971D81}" srcOrd="0" destOrd="0" presId="urn:microsoft.com/office/officeart/2005/8/layout/default"/>
    <dgm:cxn modelId="{163C9699-40B6-4A34-AF6A-D9FA06565844}" type="presOf" srcId="{9DFD6203-6286-4B17-A6AC-92A5FC9723BD}" destId="{66E1A77A-C9F6-4C30-AD9A-715F8D453A70}" srcOrd="0" destOrd="0" presId="urn:microsoft.com/office/officeart/2005/8/layout/default"/>
    <dgm:cxn modelId="{2125E29B-604F-4793-AD65-E17B4CB13870}" srcId="{2682DB06-C00F-45FA-8160-29EC3BA41AE2}" destId="{18ED3E6D-9157-4DD2-90E9-1ED0FD80C8A2}" srcOrd="13" destOrd="0" parTransId="{69A378B8-98AF-49F1-AA64-2ABBF36D2592}" sibTransId="{C99E1B25-8791-4D91-A3A8-21BC53E55BC9}"/>
    <dgm:cxn modelId="{65CD999C-92AC-48BB-8C01-D18A702EF464}" srcId="{2682DB06-C00F-45FA-8160-29EC3BA41AE2}" destId="{9DFD6203-6286-4B17-A6AC-92A5FC9723BD}" srcOrd="1" destOrd="0" parTransId="{4528CA91-6D42-406C-A628-7643E559EFB8}" sibTransId="{8019BD04-067E-4EEC-AEF6-85AAF4B31618}"/>
    <dgm:cxn modelId="{15193F9E-E025-484C-B79E-5F558F41E4FD}" type="presOf" srcId="{2682DB06-C00F-45FA-8160-29EC3BA41AE2}" destId="{9078D8F1-9F55-445E-B278-63FE4350C5DE}" srcOrd="0" destOrd="0" presId="urn:microsoft.com/office/officeart/2005/8/layout/default"/>
    <dgm:cxn modelId="{058EB7A3-0D9D-4851-AF7B-F90FB3C29750}" srcId="{2682DB06-C00F-45FA-8160-29EC3BA41AE2}" destId="{2D01C15D-3EEE-4619-932B-A364EBBBBAA1}" srcOrd="12" destOrd="0" parTransId="{92ECFDA1-F4B3-4FA0-9A2D-380AC30DE202}" sibTransId="{3C486EDE-4F3D-4CB5-845E-57630CA754D5}"/>
    <dgm:cxn modelId="{E53743AC-8523-4469-860E-76335EB3F65E}" srcId="{2682DB06-C00F-45FA-8160-29EC3BA41AE2}" destId="{E835D4AD-737D-4BA2-9F97-DCAD8A7D3101}" srcOrd="4" destOrd="0" parTransId="{81A157E1-18C6-4CE6-800B-6A7755C79D16}" sibTransId="{B2CF77A8-DE4B-4427-AA53-EA6B832F006D}"/>
    <dgm:cxn modelId="{44F352AE-F89C-4762-B421-A7ADC31101A7}" srcId="{2682DB06-C00F-45FA-8160-29EC3BA41AE2}" destId="{AFF588B9-9BCD-4C0E-A96E-CB60B14BF7CE}" srcOrd="9" destOrd="0" parTransId="{F7BA711F-1178-4AD5-8A56-6448EC6F8369}" sibTransId="{57B92BEE-12B3-45BA-B4E7-1CD21017CC69}"/>
    <dgm:cxn modelId="{8255FDB9-37FF-4D8D-91D7-7E472F6C1590}" srcId="{2682DB06-C00F-45FA-8160-29EC3BA41AE2}" destId="{12DA5480-7015-4558-804B-C37193E70D7B}" srcOrd="3" destOrd="0" parTransId="{71FE5DA6-54B0-42E5-8A00-16F2EF077F67}" sibTransId="{35550E6F-6841-4C97-9E8F-8053401FC895}"/>
    <dgm:cxn modelId="{A58FF5C3-9397-49D7-81C3-6CB22748B882}" type="presOf" srcId="{70DD7E75-2182-4275-A4BC-92C815696886}" destId="{5ED8D679-D796-441C-94D3-40461314F089}" srcOrd="0" destOrd="0" presId="urn:microsoft.com/office/officeart/2005/8/layout/default"/>
    <dgm:cxn modelId="{A210BAC9-4AE7-4A9A-A47F-D7CB08F0CB71}" type="presOf" srcId="{E835D4AD-737D-4BA2-9F97-DCAD8A7D3101}" destId="{E56F4A6D-7699-4F65-9E58-E44327A7B4DD}" srcOrd="0" destOrd="0" presId="urn:microsoft.com/office/officeart/2005/8/layout/default"/>
    <dgm:cxn modelId="{065B26DB-963D-4CC2-AC97-89480D548BC3}" type="presOf" srcId="{18ED3E6D-9157-4DD2-90E9-1ED0FD80C8A2}" destId="{00C87425-5FC5-4BAF-ACA9-88268E0781CB}" srcOrd="0" destOrd="0" presId="urn:microsoft.com/office/officeart/2005/8/layout/default"/>
    <dgm:cxn modelId="{E8E89CE5-4B6B-4C1D-BE8B-794A10715A83}" srcId="{2682DB06-C00F-45FA-8160-29EC3BA41AE2}" destId="{BE9230A6-6F8B-414D-B5E9-2CEE3BC306F6}" srcOrd="6" destOrd="0" parTransId="{D743EFF1-90C0-4919-A2E2-9A675F88C674}" sibTransId="{EA7714C0-DF1D-4A74-A324-C17898EE5E6C}"/>
    <dgm:cxn modelId="{FF6970E9-E4B6-4BA9-933F-95538A885410}" type="presOf" srcId="{D87C783A-4440-493D-B875-6B4B0EDCBA6F}" destId="{060F9346-6999-4CD9-A85D-CFE2178D181D}" srcOrd="0" destOrd="0" presId="urn:microsoft.com/office/officeart/2005/8/layout/default"/>
    <dgm:cxn modelId="{507D42F9-F3AA-4B26-8737-CB4A0F000211}" type="presOf" srcId="{12DA5480-7015-4558-804B-C37193E70D7B}" destId="{CE365BA2-6A99-46A9-9AD3-5800059AB780}" srcOrd="0" destOrd="0" presId="urn:microsoft.com/office/officeart/2005/8/layout/default"/>
    <dgm:cxn modelId="{673096BB-74FE-456C-A647-967D174A079A}" type="presParOf" srcId="{9078D8F1-9F55-445E-B278-63FE4350C5DE}" destId="{21CDB2A5-69A5-4330-A431-1C8E3A0FB628}" srcOrd="0" destOrd="0" presId="urn:microsoft.com/office/officeart/2005/8/layout/default"/>
    <dgm:cxn modelId="{EAE99774-B96E-479A-ACBF-DE84AD1DE475}" type="presParOf" srcId="{9078D8F1-9F55-445E-B278-63FE4350C5DE}" destId="{FD3D8EF3-8149-4D23-99E2-61C40AF8A534}" srcOrd="1" destOrd="0" presId="urn:microsoft.com/office/officeart/2005/8/layout/default"/>
    <dgm:cxn modelId="{96293543-11FA-441D-90DF-BC3C5A01265C}" type="presParOf" srcId="{9078D8F1-9F55-445E-B278-63FE4350C5DE}" destId="{66E1A77A-C9F6-4C30-AD9A-715F8D453A70}" srcOrd="2" destOrd="0" presId="urn:microsoft.com/office/officeart/2005/8/layout/default"/>
    <dgm:cxn modelId="{41F625C4-4B9B-4BA2-AF56-F8E412B4DC3D}" type="presParOf" srcId="{9078D8F1-9F55-445E-B278-63FE4350C5DE}" destId="{56DFF121-73DA-46E6-A21D-333EF7283AE8}" srcOrd="3" destOrd="0" presId="urn:microsoft.com/office/officeart/2005/8/layout/default"/>
    <dgm:cxn modelId="{DC49429A-55E1-44C9-9CEE-A2059045653B}" type="presParOf" srcId="{9078D8F1-9F55-445E-B278-63FE4350C5DE}" destId="{060F9346-6999-4CD9-A85D-CFE2178D181D}" srcOrd="4" destOrd="0" presId="urn:microsoft.com/office/officeart/2005/8/layout/default"/>
    <dgm:cxn modelId="{932D5FF9-4BDE-41D6-9772-FEF568599BBA}" type="presParOf" srcId="{9078D8F1-9F55-445E-B278-63FE4350C5DE}" destId="{B5D09AA4-39C5-4433-9CDB-806FA315C3A2}" srcOrd="5" destOrd="0" presId="urn:microsoft.com/office/officeart/2005/8/layout/default"/>
    <dgm:cxn modelId="{C45BC073-262A-493A-8755-F7064755E710}" type="presParOf" srcId="{9078D8F1-9F55-445E-B278-63FE4350C5DE}" destId="{CE365BA2-6A99-46A9-9AD3-5800059AB780}" srcOrd="6" destOrd="0" presId="urn:microsoft.com/office/officeart/2005/8/layout/default"/>
    <dgm:cxn modelId="{7F6F8BB5-2478-4A15-92AF-BCCE951BEE2D}" type="presParOf" srcId="{9078D8F1-9F55-445E-B278-63FE4350C5DE}" destId="{9A492C91-A76A-4E6A-869C-BA468FC6A25C}" srcOrd="7" destOrd="0" presId="urn:microsoft.com/office/officeart/2005/8/layout/default"/>
    <dgm:cxn modelId="{EB435E01-2F99-4149-9340-E200E9ACAC45}" type="presParOf" srcId="{9078D8F1-9F55-445E-B278-63FE4350C5DE}" destId="{E56F4A6D-7699-4F65-9E58-E44327A7B4DD}" srcOrd="8" destOrd="0" presId="urn:microsoft.com/office/officeart/2005/8/layout/default"/>
    <dgm:cxn modelId="{9975B5FF-4A5D-4B19-BD09-2942E6B5FF0D}" type="presParOf" srcId="{9078D8F1-9F55-445E-B278-63FE4350C5DE}" destId="{C21DB603-3104-40B3-B10D-0D57992A6456}" srcOrd="9" destOrd="0" presId="urn:microsoft.com/office/officeart/2005/8/layout/default"/>
    <dgm:cxn modelId="{5306D16E-DD98-4E79-BE62-A8780220B42C}" type="presParOf" srcId="{9078D8F1-9F55-445E-B278-63FE4350C5DE}" destId="{D85C7D90-0B0F-4A83-B307-1446FBFA2B22}" srcOrd="10" destOrd="0" presId="urn:microsoft.com/office/officeart/2005/8/layout/default"/>
    <dgm:cxn modelId="{193BB27E-6B28-4E0B-B276-3857E5267D64}" type="presParOf" srcId="{9078D8F1-9F55-445E-B278-63FE4350C5DE}" destId="{175EB3D2-A5CC-47C3-82F5-833F466AEE29}" srcOrd="11" destOrd="0" presId="urn:microsoft.com/office/officeart/2005/8/layout/default"/>
    <dgm:cxn modelId="{DE134701-AEB1-46EA-8D75-A76CA32E68B6}" type="presParOf" srcId="{9078D8F1-9F55-445E-B278-63FE4350C5DE}" destId="{B6C28DC6-E2BC-4FF2-883C-1868BB42C7EB}" srcOrd="12" destOrd="0" presId="urn:microsoft.com/office/officeart/2005/8/layout/default"/>
    <dgm:cxn modelId="{7BAD70B9-8D33-4DAD-83A3-CDBD61F1B996}" type="presParOf" srcId="{9078D8F1-9F55-445E-B278-63FE4350C5DE}" destId="{4BD32826-5075-4377-AA0F-B9A66B421793}" srcOrd="13" destOrd="0" presId="urn:microsoft.com/office/officeart/2005/8/layout/default"/>
    <dgm:cxn modelId="{C8B5083F-3595-43BF-AE89-66CD325F6144}" type="presParOf" srcId="{9078D8F1-9F55-445E-B278-63FE4350C5DE}" destId="{950544E0-4E80-498A-ADE1-B35DEB85C061}" srcOrd="14" destOrd="0" presId="urn:microsoft.com/office/officeart/2005/8/layout/default"/>
    <dgm:cxn modelId="{9359C967-6F91-40B9-B469-47546E33B55F}" type="presParOf" srcId="{9078D8F1-9F55-445E-B278-63FE4350C5DE}" destId="{5F2BA5DD-A9C5-4AD2-A598-D5B3FBD5E581}" srcOrd="15" destOrd="0" presId="urn:microsoft.com/office/officeart/2005/8/layout/default"/>
    <dgm:cxn modelId="{265A589A-7EE6-4A40-9E7A-561546FCAE68}" type="presParOf" srcId="{9078D8F1-9F55-445E-B278-63FE4350C5DE}" destId="{9D5A75D4-90B7-465E-9059-B4B302BE32CE}" srcOrd="16" destOrd="0" presId="urn:microsoft.com/office/officeart/2005/8/layout/default"/>
    <dgm:cxn modelId="{5C25F9F0-40D9-48D2-BAC9-7E55B53AEFCC}" type="presParOf" srcId="{9078D8F1-9F55-445E-B278-63FE4350C5DE}" destId="{2F6CC635-015D-4FFE-B179-AA45CD2F0EEC}" srcOrd="17" destOrd="0" presId="urn:microsoft.com/office/officeart/2005/8/layout/default"/>
    <dgm:cxn modelId="{34D89999-8D55-40D4-9033-137F47816F05}" type="presParOf" srcId="{9078D8F1-9F55-445E-B278-63FE4350C5DE}" destId="{84A81590-BDA7-4403-8A91-3DFE1D0406B3}" srcOrd="18" destOrd="0" presId="urn:microsoft.com/office/officeart/2005/8/layout/default"/>
    <dgm:cxn modelId="{D64D0E33-90F0-4640-B6E7-1A67D2715FEA}" type="presParOf" srcId="{9078D8F1-9F55-445E-B278-63FE4350C5DE}" destId="{7B956CEF-6FD8-40C5-BFA2-FB56AF0F8D7C}" srcOrd="19" destOrd="0" presId="urn:microsoft.com/office/officeart/2005/8/layout/default"/>
    <dgm:cxn modelId="{E4612A54-1A88-4FB2-9AE7-4DC7E07602AF}" type="presParOf" srcId="{9078D8F1-9F55-445E-B278-63FE4350C5DE}" destId="{D1E8D868-960B-4792-B453-34D0E95D2192}" srcOrd="20" destOrd="0" presId="urn:microsoft.com/office/officeart/2005/8/layout/default"/>
    <dgm:cxn modelId="{6E10634A-C069-4CC1-8F0B-993929BDC6BE}" type="presParOf" srcId="{9078D8F1-9F55-445E-B278-63FE4350C5DE}" destId="{FBB95EF6-2C05-4B8A-95AE-CF3658BBD58C}" srcOrd="21" destOrd="0" presId="urn:microsoft.com/office/officeart/2005/8/layout/default"/>
    <dgm:cxn modelId="{1B2B2BC8-7173-4C77-85E8-9AA26DB6C5A4}" type="presParOf" srcId="{9078D8F1-9F55-445E-B278-63FE4350C5DE}" destId="{5ED8D679-D796-441C-94D3-40461314F089}" srcOrd="22" destOrd="0" presId="urn:microsoft.com/office/officeart/2005/8/layout/default"/>
    <dgm:cxn modelId="{FF73AF49-0964-4563-B3FF-3B680067DD02}" type="presParOf" srcId="{9078D8F1-9F55-445E-B278-63FE4350C5DE}" destId="{D265BF9D-F307-4510-98F7-28BDD1F40061}" srcOrd="23" destOrd="0" presId="urn:microsoft.com/office/officeart/2005/8/layout/default"/>
    <dgm:cxn modelId="{BA2C499A-7E99-475F-8B46-9C18D3639A14}" type="presParOf" srcId="{9078D8F1-9F55-445E-B278-63FE4350C5DE}" destId="{2A164A4D-D6A7-4673-AF35-B05EBC971D81}" srcOrd="24" destOrd="0" presId="urn:microsoft.com/office/officeart/2005/8/layout/default"/>
    <dgm:cxn modelId="{D0455A61-4C88-4763-B386-DA8AC2EE38F4}" type="presParOf" srcId="{9078D8F1-9F55-445E-B278-63FE4350C5DE}" destId="{3153924C-700C-42E3-9DE5-C77B263566F6}" srcOrd="25" destOrd="0" presId="urn:microsoft.com/office/officeart/2005/8/layout/default"/>
    <dgm:cxn modelId="{86A9600A-482C-4334-A793-AA124163148E}" type="presParOf" srcId="{9078D8F1-9F55-445E-B278-63FE4350C5DE}" destId="{00C87425-5FC5-4BAF-ACA9-88268E0781CB}" srcOrd="26" destOrd="0" presId="urn:microsoft.com/office/officeart/2005/8/layout/default"/>
    <dgm:cxn modelId="{B18A86D9-AA0B-4C6F-A969-13AEAC9B1B83}" type="presParOf" srcId="{9078D8F1-9F55-445E-B278-63FE4350C5DE}" destId="{AC827CE8-35A3-4119-B3BE-134D9B9778BB}" srcOrd="27" destOrd="0" presId="urn:microsoft.com/office/officeart/2005/8/layout/default"/>
    <dgm:cxn modelId="{B97AC547-8936-4289-8CA2-71D89BE3B4A9}" type="presParOf" srcId="{9078D8F1-9F55-445E-B278-63FE4350C5DE}" destId="{1E2FDC58-0FEB-4515-A470-A7F678273906}" srcOrd="2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82DB06-C00F-45FA-8160-29EC3BA41AE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155627B2-1790-4A87-A99E-35735ABD9A4F}">
      <dgm:prSet phldrT="[Text]"/>
      <dgm:spPr>
        <a:solidFill>
          <a:srgbClr val="FF6032"/>
        </a:solidFill>
      </dgm:spPr>
      <dgm:t>
        <a:bodyPr/>
        <a:lstStyle/>
        <a:p>
          <a:r>
            <a:rPr lang="en-GB" dirty="0">
              <a:latin typeface="Arial" panose="020B0604020202020204" pitchFamily="34" charset="0"/>
              <a:cs typeface="Arial" panose="020B0604020202020204" pitchFamily="34" charset="0"/>
            </a:rPr>
            <a:t>Learn the signs/symptoms</a:t>
          </a:r>
        </a:p>
      </dgm:t>
    </dgm:pt>
    <dgm:pt modelId="{190497E4-7F1F-42D4-A705-1472BA74C198}" type="parTrans" cxnId="{AE043D76-F45A-4E4D-8156-8B20411E31D9}">
      <dgm:prSet/>
      <dgm:spPr/>
      <dgm:t>
        <a:bodyPr/>
        <a:lstStyle/>
        <a:p>
          <a:endParaRPr lang="en-GB">
            <a:latin typeface="Arial" panose="020B0604020202020204" pitchFamily="34" charset="0"/>
            <a:cs typeface="Arial" panose="020B0604020202020204" pitchFamily="34" charset="0"/>
          </a:endParaRPr>
        </a:p>
      </dgm:t>
    </dgm:pt>
    <dgm:pt modelId="{329FECC7-8326-4AB3-9188-82EAC8788B57}" type="sibTrans" cxnId="{AE043D76-F45A-4E4D-8156-8B20411E31D9}">
      <dgm:prSet/>
      <dgm:spPr/>
      <dgm:t>
        <a:bodyPr/>
        <a:lstStyle/>
        <a:p>
          <a:endParaRPr lang="en-GB">
            <a:latin typeface="Arial" panose="020B0604020202020204" pitchFamily="34" charset="0"/>
            <a:cs typeface="Arial" panose="020B0604020202020204" pitchFamily="34" charset="0"/>
          </a:endParaRPr>
        </a:p>
      </dgm:t>
    </dgm:pt>
    <dgm:pt modelId="{9DFD6203-6286-4B17-A6AC-92A5FC9723BD}">
      <dgm:prSet phldrT="[Text]"/>
      <dgm:spPr>
        <a:solidFill>
          <a:srgbClr val="FF6032"/>
        </a:solidFill>
      </dgm:spPr>
      <dgm:t>
        <a:bodyPr/>
        <a:lstStyle/>
        <a:p>
          <a:r>
            <a:rPr lang="en-GB" dirty="0">
              <a:latin typeface="Arial" panose="020B0604020202020204" pitchFamily="34" charset="0"/>
              <a:cs typeface="Arial" panose="020B0604020202020204" pitchFamily="34" charset="0"/>
            </a:rPr>
            <a:t>Be supportive</a:t>
          </a:r>
        </a:p>
      </dgm:t>
    </dgm:pt>
    <dgm:pt modelId="{4528CA91-6D42-406C-A628-7643E559EFB8}" type="parTrans" cxnId="{65CD999C-92AC-48BB-8C01-D18A702EF464}">
      <dgm:prSet/>
      <dgm:spPr/>
      <dgm:t>
        <a:bodyPr/>
        <a:lstStyle/>
        <a:p>
          <a:endParaRPr lang="en-GB">
            <a:latin typeface="Arial" panose="020B0604020202020204" pitchFamily="34" charset="0"/>
            <a:cs typeface="Arial" panose="020B0604020202020204" pitchFamily="34" charset="0"/>
          </a:endParaRPr>
        </a:p>
      </dgm:t>
    </dgm:pt>
    <dgm:pt modelId="{8019BD04-067E-4EEC-AEF6-85AAF4B31618}" type="sibTrans" cxnId="{65CD999C-92AC-48BB-8C01-D18A702EF464}">
      <dgm:prSet/>
      <dgm:spPr/>
      <dgm:t>
        <a:bodyPr/>
        <a:lstStyle/>
        <a:p>
          <a:endParaRPr lang="en-GB">
            <a:latin typeface="Arial" panose="020B0604020202020204" pitchFamily="34" charset="0"/>
            <a:cs typeface="Arial" panose="020B0604020202020204" pitchFamily="34" charset="0"/>
          </a:endParaRPr>
        </a:p>
      </dgm:t>
    </dgm:pt>
    <dgm:pt modelId="{D87C783A-4440-493D-B875-6B4B0EDCBA6F}">
      <dgm:prSet phldrT="[Text]"/>
      <dgm:spPr>
        <a:solidFill>
          <a:srgbClr val="FF6032"/>
        </a:solidFill>
      </dgm:spPr>
      <dgm:t>
        <a:bodyPr/>
        <a:lstStyle/>
        <a:p>
          <a:r>
            <a:rPr lang="en-GB" dirty="0">
              <a:latin typeface="Arial" panose="020B0604020202020204" pitchFamily="34" charset="0"/>
              <a:cs typeface="Arial" panose="020B0604020202020204" pitchFamily="34" charset="0"/>
            </a:rPr>
            <a:t>Talking</a:t>
          </a:r>
        </a:p>
      </dgm:t>
    </dgm:pt>
    <dgm:pt modelId="{CE0099F4-53FD-458E-86B9-BD3463D3B527}" type="parTrans" cxnId="{E1FE1127-3910-4370-88FF-9FEC3A313B5A}">
      <dgm:prSet/>
      <dgm:spPr/>
      <dgm:t>
        <a:bodyPr/>
        <a:lstStyle/>
        <a:p>
          <a:endParaRPr lang="en-GB">
            <a:latin typeface="Arial" panose="020B0604020202020204" pitchFamily="34" charset="0"/>
            <a:cs typeface="Arial" panose="020B0604020202020204" pitchFamily="34" charset="0"/>
          </a:endParaRPr>
        </a:p>
      </dgm:t>
    </dgm:pt>
    <dgm:pt modelId="{A1C78046-AA3C-44B1-AEA3-81CF35D259A0}" type="sibTrans" cxnId="{E1FE1127-3910-4370-88FF-9FEC3A313B5A}">
      <dgm:prSet/>
      <dgm:spPr/>
      <dgm:t>
        <a:bodyPr/>
        <a:lstStyle/>
        <a:p>
          <a:endParaRPr lang="en-GB">
            <a:latin typeface="Arial" panose="020B0604020202020204" pitchFamily="34" charset="0"/>
            <a:cs typeface="Arial" panose="020B0604020202020204" pitchFamily="34" charset="0"/>
          </a:endParaRPr>
        </a:p>
      </dgm:t>
    </dgm:pt>
    <dgm:pt modelId="{12DA5480-7015-4558-804B-C37193E70D7B}">
      <dgm:prSet phldrT="[Text]"/>
      <dgm:spPr>
        <a:solidFill>
          <a:srgbClr val="FF6032"/>
        </a:solidFill>
      </dgm:spPr>
      <dgm:t>
        <a:bodyPr/>
        <a:lstStyle/>
        <a:p>
          <a:r>
            <a:rPr lang="en-GB" dirty="0">
              <a:latin typeface="Arial" panose="020B0604020202020204" pitchFamily="34" charset="0"/>
              <a:cs typeface="Arial" panose="020B0604020202020204" pitchFamily="34" charset="0"/>
            </a:rPr>
            <a:t>Be attentive</a:t>
          </a:r>
        </a:p>
      </dgm:t>
    </dgm:pt>
    <dgm:pt modelId="{71FE5DA6-54B0-42E5-8A00-16F2EF077F67}" type="parTrans" cxnId="{8255FDB9-37FF-4D8D-91D7-7E472F6C1590}">
      <dgm:prSet/>
      <dgm:spPr/>
      <dgm:t>
        <a:bodyPr/>
        <a:lstStyle/>
        <a:p>
          <a:endParaRPr lang="en-GB">
            <a:latin typeface="Arial" panose="020B0604020202020204" pitchFamily="34" charset="0"/>
            <a:cs typeface="Arial" panose="020B0604020202020204" pitchFamily="34" charset="0"/>
          </a:endParaRPr>
        </a:p>
      </dgm:t>
    </dgm:pt>
    <dgm:pt modelId="{35550E6F-6841-4C97-9E8F-8053401FC895}" type="sibTrans" cxnId="{8255FDB9-37FF-4D8D-91D7-7E472F6C1590}">
      <dgm:prSet/>
      <dgm:spPr/>
      <dgm:t>
        <a:bodyPr/>
        <a:lstStyle/>
        <a:p>
          <a:endParaRPr lang="en-GB">
            <a:latin typeface="Arial" panose="020B0604020202020204" pitchFamily="34" charset="0"/>
            <a:cs typeface="Arial" panose="020B0604020202020204" pitchFamily="34" charset="0"/>
          </a:endParaRPr>
        </a:p>
      </dgm:t>
    </dgm:pt>
    <dgm:pt modelId="{E835D4AD-737D-4BA2-9F97-DCAD8A7D3101}">
      <dgm:prSet phldrT="[Text]"/>
      <dgm:spPr>
        <a:solidFill>
          <a:srgbClr val="FF6032"/>
        </a:solidFill>
      </dgm:spPr>
      <dgm:t>
        <a:bodyPr/>
        <a:lstStyle/>
        <a:p>
          <a:r>
            <a:rPr lang="en-GB" dirty="0">
              <a:latin typeface="Arial" panose="020B0604020202020204" pitchFamily="34" charset="0"/>
              <a:cs typeface="Arial" panose="020B0604020202020204" pitchFamily="34" charset="0"/>
            </a:rPr>
            <a:t>Look after yourself</a:t>
          </a:r>
        </a:p>
      </dgm:t>
    </dgm:pt>
    <dgm:pt modelId="{81A157E1-18C6-4CE6-800B-6A7755C79D16}" type="parTrans" cxnId="{E53743AC-8523-4469-860E-76335EB3F65E}">
      <dgm:prSet/>
      <dgm:spPr/>
      <dgm:t>
        <a:bodyPr/>
        <a:lstStyle/>
        <a:p>
          <a:endParaRPr lang="en-GB">
            <a:latin typeface="Arial" panose="020B0604020202020204" pitchFamily="34" charset="0"/>
            <a:cs typeface="Arial" panose="020B0604020202020204" pitchFamily="34" charset="0"/>
          </a:endParaRPr>
        </a:p>
      </dgm:t>
    </dgm:pt>
    <dgm:pt modelId="{B2CF77A8-DE4B-4427-AA53-EA6B832F006D}" type="sibTrans" cxnId="{E53743AC-8523-4469-860E-76335EB3F65E}">
      <dgm:prSet/>
      <dgm:spPr/>
      <dgm:t>
        <a:bodyPr/>
        <a:lstStyle/>
        <a:p>
          <a:endParaRPr lang="en-GB">
            <a:latin typeface="Arial" panose="020B0604020202020204" pitchFamily="34" charset="0"/>
            <a:cs typeface="Arial" panose="020B0604020202020204" pitchFamily="34" charset="0"/>
          </a:endParaRPr>
        </a:p>
      </dgm:t>
    </dgm:pt>
    <dgm:pt modelId="{9CA17EE9-B44A-43AD-B090-65BB49D12479}">
      <dgm:prSet/>
      <dgm:spPr>
        <a:solidFill>
          <a:srgbClr val="FF6032"/>
        </a:solidFill>
      </dgm:spPr>
      <dgm:t>
        <a:bodyPr/>
        <a:lstStyle/>
        <a:p>
          <a:r>
            <a:rPr lang="en-GB" dirty="0">
              <a:latin typeface="Arial" panose="020B0604020202020204" pitchFamily="34" charset="0"/>
              <a:cs typeface="Arial" panose="020B0604020202020204" pitchFamily="34" charset="0"/>
            </a:rPr>
            <a:t>Know who your workplace mental health first aider is</a:t>
          </a:r>
        </a:p>
      </dgm:t>
    </dgm:pt>
    <dgm:pt modelId="{9587D5DF-312E-4557-B18F-F77573DF9E5D}" type="parTrans" cxnId="{F431F426-AE40-4D4D-8EFD-B68ECAF73A3E}">
      <dgm:prSet/>
      <dgm:spPr/>
      <dgm:t>
        <a:bodyPr/>
        <a:lstStyle/>
        <a:p>
          <a:endParaRPr lang="en-GB">
            <a:latin typeface="Arial" panose="020B0604020202020204" pitchFamily="34" charset="0"/>
            <a:cs typeface="Arial" panose="020B0604020202020204" pitchFamily="34" charset="0"/>
          </a:endParaRPr>
        </a:p>
      </dgm:t>
    </dgm:pt>
    <dgm:pt modelId="{723898D8-CBF1-4B35-AE8F-53BB5D008E6E}" type="sibTrans" cxnId="{F431F426-AE40-4D4D-8EFD-B68ECAF73A3E}">
      <dgm:prSet/>
      <dgm:spPr/>
      <dgm:t>
        <a:bodyPr/>
        <a:lstStyle/>
        <a:p>
          <a:endParaRPr lang="en-GB">
            <a:latin typeface="Arial" panose="020B0604020202020204" pitchFamily="34" charset="0"/>
            <a:cs typeface="Arial" panose="020B0604020202020204" pitchFamily="34" charset="0"/>
          </a:endParaRPr>
        </a:p>
      </dgm:t>
    </dgm:pt>
    <dgm:pt modelId="{5328AF8E-8349-47C4-B585-FABAFA08DFEE}">
      <dgm:prSet/>
      <dgm:spPr>
        <a:solidFill>
          <a:srgbClr val="FF6032"/>
        </a:solidFill>
      </dgm:spPr>
      <dgm:t>
        <a:bodyPr/>
        <a:lstStyle/>
        <a:p>
          <a:r>
            <a:rPr lang="en-GB" dirty="0">
              <a:latin typeface="Arial" panose="020B0604020202020204" pitchFamily="34" charset="0"/>
              <a:cs typeface="Arial" panose="020B0604020202020204" pitchFamily="34" charset="0"/>
            </a:rPr>
            <a:t>Don’t be afraid to bring it up</a:t>
          </a:r>
        </a:p>
      </dgm:t>
    </dgm:pt>
    <dgm:pt modelId="{15492E28-C4BA-40DD-A7E1-9A6976E676FB}" type="parTrans" cxnId="{65A6090D-0FEF-4CD3-963F-EFD9CBB571FA}">
      <dgm:prSet/>
      <dgm:spPr/>
      <dgm:t>
        <a:bodyPr/>
        <a:lstStyle/>
        <a:p>
          <a:endParaRPr lang="en-GB">
            <a:latin typeface="Arial" panose="020B0604020202020204" pitchFamily="34" charset="0"/>
            <a:cs typeface="Arial" panose="020B0604020202020204" pitchFamily="34" charset="0"/>
          </a:endParaRPr>
        </a:p>
      </dgm:t>
    </dgm:pt>
    <dgm:pt modelId="{6D98C5B9-9B28-45CD-B34F-C89770C85B3A}" type="sibTrans" cxnId="{65A6090D-0FEF-4CD3-963F-EFD9CBB571FA}">
      <dgm:prSet/>
      <dgm:spPr/>
      <dgm:t>
        <a:bodyPr/>
        <a:lstStyle/>
        <a:p>
          <a:endParaRPr lang="en-GB">
            <a:latin typeface="Arial" panose="020B0604020202020204" pitchFamily="34" charset="0"/>
            <a:cs typeface="Arial" panose="020B0604020202020204" pitchFamily="34" charset="0"/>
          </a:endParaRPr>
        </a:p>
      </dgm:t>
    </dgm:pt>
    <dgm:pt modelId="{AFF588B9-9BCD-4C0E-A96E-CB60B14BF7CE}">
      <dgm:prSet/>
      <dgm:spPr>
        <a:solidFill>
          <a:srgbClr val="FF6032"/>
        </a:solidFill>
      </dgm:spPr>
      <dgm:t>
        <a:bodyPr/>
        <a:lstStyle/>
        <a:p>
          <a:r>
            <a:rPr lang="en-GB" dirty="0">
              <a:latin typeface="Arial" panose="020B0604020202020204" pitchFamily="34" charset="0"/>
              <a:cs typeface="Arial" panose="020B0604020202020204" pitchFamily="34" charset="0"/>
            </a:rPr>
            <a:t>Experiment with different ways to de-stress</a:t>
          </a:r>
        </a:p>
      </dgm:t>
    </dgm:pt>
    <dgm:pt modelId="{F7BA711F-1178-4AD5-8A56-6448EC6F8369}" type="parTrans" cxnId="{44F352AE-F89C-4762-B421-A7ADC31101A7}">
      <dgm:prSet/>
      <dgm:spPr/>
      <dgm:t>
        <a:bodyPr/>
        <a:lstStyle/>
        <a:p>
          <a:endParaRPr lang="en-GB">
            <a:latin typeface="Arial" panose="020B0604020202020204" pitchFamily="34" charset="0"/>
            <a:cs typeface="Arial" panose="020B0604020202020204" pitchFamily="34" charset="0"/>
          </a:endParaRPr>
        </a:p>
      </dgm:t>
    </dgm:pt>
    <dgm:pt modelId="{57B92BEE-12B3-45BA-B4E7-1CD21017CC69}" type="sibTrans" cxnId="{44F352AE-F89C-4762-B421-A7ADC31101A7}">
      <dgm:prSet/>
      <dgm:spPr/>
      <dgm:t>
        <a:bodyPr/>
        <a:lstStyle/>
        <a:p>
          <a:endParaRPr lang="en-GB">
            <a:latin typeface="Arial" panose="020B0604020202020204" pitchFamily="34" charset="0"/>
            <a:cs typeface="Arial" panose="020B0604020202020204" pitchFamily="34" charset="0"/>
          </a:endParaRPr>
        </a:p>
      </dgm:t>
    </dgm:pt>
    <dgm:pt modelId="{76CDDACC-55ED-4307-9D7E-3BC243B89476}">
      <dgm:prSet/>
      <dgm:spPr>
        <a:solidFill>
          <a:srgbClr val="FF6032"/>
        </a:solidFill>
      </dgm:spPr>
      <dgm:t>
        <a:bodyPr/>
        <a:lstStyle/>
        <a:p>
          <a:r>
            <a:rPr lang="en-GB" dirty="0">
              <a:latin typeface="Arial" panose="020B0604020202020204" pitchFamily="34" charset="0"/>
              <a:cs typeface="Arial" panose="020B0604020202020204" pitchFamily="34" charset="0"/>
            </a:rPr>
            <a:t>Listen</a:t>
          </a:r>
        </a:p>
      </dgm:t>
    </dgm:pt>
    <dgm:pt modelId="{E759A8D4-4CA0-43FC-A170-927C317F180B}" type="parTrans" cxnId="{4A1AC902-D16F-43E5-B52A-2AA37082FEBE}">
      <dgm:prSet/>
      <dgm:spPr/>
      <dgm:t>
        <a:bodyPr/>
        <a:lstStyle/>
        <a:p>
          <a:endParaRPr lang="en-GB">
            <a:latin typeface="Arial" panose="020B0604020202020204" pitchFamily="34" charset="0"/>
            <a:cs typeface="Arial" panose="020B0604020202020204" pitchFamily="34" charset="0"/>
          </a:endParaRPr>
        </a:p>
      </dgm:t>
    </dgm:pt>
    <dgm:pt modelId="{174CE983-E9AC-48C9-9883-97FC41191C43}" type="sibTrans" cxnId="{4A1AC902-D16F-43E5-B52A-2AA37082FEBE}">
      <dgm:prSet/>
      <dgm:spPr/>
      <dgm:t>
        <a:bodyPr/>
        <a:lstStyle/>
        <a:p>
          <a:endParaRPr lang="en-GB">
            <a:latin typeface="Arial" panose="020B0604020202020204" pitchFamily="34" charset="0"/>
            <a:cs typeface="Arial" panose="020B0604020202020204" pitchFamily="34" charset="0"/>
          </a:endParaRPr>
        </a:p>
      </dgm:t>
    </dgm:pt>
    <dgm:pt modelId="{BE9230A6-6F8B-414D-B5E9-2CEE3BC306F6}">
      <dgm:prSet/>
      <dgm:spPr>
        <a:solidFill>
          <a:srgbClr val="FF6032"/>
        </a:solidFill>
      </dgm:spPr>
      <dgm:t>
        <a:bodyPr/>
        <a:lstStyle/>
        <a:p>
          <a:r>
            <a:rPr lang="en-GB" dirty="0">
              <a:latin typeface="Arial" panose="020B0604020202020204" pitchFamily="34" charset="0"/>
              <a:cs typeface="Arial" panose="020B0604020202020204" pitchFamily="34" charset="0"/>
            </a:rPr>
            <a:t>Be positive about mental health </a:t>
          </a:r>
        </a:p>
      </dgm:t>
    </dgm:pt>
    <dgm:pt modelId="{D743EFF1-90C0-4919-A2E2-9A675F88C674}" type="parTrans" cxnId="{E8E89CE5-4B6B-4C1D-BE8B-794A10715A83}">
      <dgm:prSet/>
      <dgm:spPr/>
      <dgm:t>
        <a:bodyPr/>
        <a:lstStyle/>
        <a:p>
          <a:endParaRPr lang="en-GB">
            <a:latin typeface="Arial" panose="020B0604020202020204" pitchFamily="34" charset="0"/>
            <a:cs typeface="Arial" panose="020B0604020202020204" pitchFamily="34" charset="0"/>
          </a:endParaRPr>
        </a:p>
      </dgm:t>
    </dgm:pt>
    <dgm:pt modelId="{EA7714C0-DF1D-4A74-A324-C17898EE5E6C}" type="sibTrans" cxnId="{E8E89CE5-4B6B-4C1D-BE8B-794A10715A83}">
      <dgm:prSet/>
      <dgm:spPr/>
      <dgm:t>
        <a:bodyPr/>
        <a:lstStyle/>
        <a:p>
          <a:endParaRPr lang="en-GB">
            <a:latin typeface="Arial" panose="020B0604020202020204" pitchFamily="34" charset="0"/>
            <a:cs typeface="Arial" panose="020B0604020202020204" pitchFamily="34" charset="0"/>
          </a:endParaRPr>
        </a:p>
      </dgm:t>
    </dgm:pt>
    <dgm:pt modelId="{974FF3BB-B4CF-43D3-94B4-E54EAF44BD63}">
      <dgm:prSet/>
      <dgm:spPr>
        <a:solidFill>
          <a:srgbClr val="FF6032"/>
        </a:solidFill>
      </dgm:spPr>
      <dgm:t>
        <a:bodyPr/>
        <a:lstStyle/>
        <a:p>
          <a:r>
            <a:rPr lang="en-GB" dirty="0">
              <a:latin typeface="Arial" panose="020B0604020202020204" pitchFamily="34" charset="0"/>
              <a:cs typeface="Arial" panose="020B0604020202020204" pitchFamily="34" charset="0"/>
            </a:rPr>
            <a:t>Use your annual leave</a:t>
          </a:r>
        </a:p>
      </dgm:t>
    </dgm:pt>
    <dgm:pt modelId="{1F3FF5C7-7D38-4366-A92C-7A6DEA97C3D3}" type="parTrans" cxnId="{3EBD8968-64A8-4431-9081-6D995AF585CB}">
      <dgm:prSet/>
      <dgm:spPr/>
      <dgm:t>
        <a:bodyPr/>
        <a:lstStyle/>
        <a:p>
          <a:endParaRPr lang="en-GB">
            <a:latin typeface="Arial" panose="020B0604020202020204" pitchFamily="34" charset="0"/>
            <a:cs typeface="Arial" panose="020B0604020202020204" pitchFamily="34" charset="0"/>
          </a:endParaRPr>
        </a:p>
      </dgm:t>
    </dgm:pt>
    <dgm:pt modelId="{0F8803FD-4168-40F6-858F-83774605EE8B}" type="sibTrans" cxnId="{3EBD8968-64A8-4431-9081-6D995AF585CB}">
      <dgm:prSet/>
      <dgm:spPr/>
      <dgm:t>
        <a:bodyPr/>
        <a:lstStyle/>
        <a:p>
          <a:endParaRPr lang="en-GB">
            <a:latin typeface="Arial" panose="020B0604020202020204" pitchFamily="34" charset="0"/>
            <a:cs typeface="Arial" panose="020B0604020202020204" pitchFamily="34" charset="0"/>
          </a:endParaRPr>
        </a:p>
      </dgm:t>
    </dgm:pt>
    <dgm:pt modelId="{70DD7E75-2182-4275-A4BC-92C815696886}">
      <dgm:prSet/>
      <dgm:spPr>
        <a:solidFill>
          <a:srgbClr val="FF6032"/>
        </a:solidFill>
      </dgm:spPr>
      <dgm:t>
        <a:bodyPr/>
        <a:lstStyle/>
        <a:p>
          <a:r>
            <a:rPr lang="en-GB" dirty="0">
              <a:latin typeface="Arial" panose="020B0604020202020204" pitchFamily="34" charset="0"/>
              <a:cs typeface="Arial" panose="020B0604020202020204" pitchFamily="34" charset="0"/>
            </a:rPr>
            <a:t>Repetitive enquiries</a:t>
          </a:r>
        </a:p>
      </dgm:t>
    </dgm:pt>
    <dgm:pt modelId="{549A9BED-A190-4FE4-9355-3C0FFCAEDBC8}" type="parTrans" cxnId="{E5811E08-4D54-45EC-B265-D901F92C30A7}">
      <dgm:prSet/>
      <dgm:spPr/>
      <dgm:t>
        <a:bodyPr/>
        <a:lstStyle/>
        <a:p>
          <a:endParaRPr lang="en-GB">
            <a:latin typeface="Arial" panose="020B0604020202020204" pitchFamily="34" charset="0"/>
            <a:cs typeface="Arial" panose="020B0604020202020204" pitchFamily="34" charset="0"/>
          </a:endParaRPr>
        </a:p>
      </dgm:t>
    </dgm:pt>
    <dgm:pt modelId="{2AC997F1-26E6-4BEF-8CCE-7A27BF971085}" type="sibTrans" cxnId="{E5811E08-4D54-45EC-B265-D901F92C30A7}">
      <dgm:prSet/>
      <dgm:spPr/>
      <dgm:t>
        <a:bodyPr/>
        <a:lstStyle/>
        <a:p>
          <a:endParaRPr lang="en-GB">
            <a:latin typeface="Arial" panose="020B0604020202020204" pitchFamily="34" charset="0"/>
            <a:cs typeface="Arial" panose="020B0604020202020204" pitchFamily="34" charset="0"/>
          </a:endParaRPr>
        </a:p>
      </dgm:t>
    </dgm:pt>
    <dgm:pt modelId="{9078D8F1-9F55-445E-B278-63FE4350C5DE}" type="pres">
      <dgm:prSet presAssocID="{2682DB06-C00F-45FA-8160-29EC3BA41AE2}" presName="diagram" presStyleCnt="0">
        <dgm:presLayoutVars>
          <dgm:dir/>
          <dgm:resizeHandles val="exact"/>
        </dgm:presLayoutVars>
      </dgm:prSet>
      <dgm:spPr/>
    </dgm:pt>
    <dgm:pt modelId="{21CDB2A5-69A5-4330-A431-1C8E3A0FB628}" type="pres">
      <dgm:prSet presAssocID="{155627B2-1790-4A87-A99E-35735ABD9A4F}" presName="node" presStyleLbl="node1" presStyleIdx="0" presStyleCnt="12" custLinFactNeighborX="-1779" custLinFactNeighborY="-123">
        <dgm:presLayoutVars>
          <dgm:bulletEnabled val="1"/>
        </dgm:presLayoutVars>
      </dgm:prSet>
      <dgm:spPr/>
    </dgm:pt>
    <dgm:pt modelId="{FD3D8EF3-8149-4D23-99E2-61C40AF8A534}" type="pres">
      <dgm:prSet presAssocID="{329FECC7-8326-4AB3-9188-82EAC8788B57}" presName="sibTrans" presStyleCnt="0"/>
      <dgm:spPr/>
    </dgm:pt>
    <dgm:pt modelId="{66E1A77A-C9F6-4C30-AD9A-715F8D453A70}" type="pres">
      <dgm:prSet presAssocID="{9DFD6203-6286-4B17-A6AC-92A5FC9723BD}" presName="node" presStyleLbl="node1" presStyleIdx="1" presStyleCnt="12" custLinFactNeighborX="-1779" custLinFactNeighborY="-123">
        <dgm:presLayoutVars>
          <dgm:bulletEnabled val="1"/>
        </dgm:presLayoutVars>
      </dgm:prSet>
      <dgm:spPr/>
    </dgm:pt>
    <dgm:pt modelId="{56DFF121-73DA-46E6-A21D-333EF7283AE8}" type="pres">
      <dgm:prSet presAssocID="{8019BD04-067E-4EEC-AEF6-85AAF4B31618}" presName="sibTrans" presStyleCnt="0"/>
      <dgm:spPr/>
    </dgm:pt>
    <dgm:pt modelId="{060F9346-6999-4CD9-A85D-CFE2178D181D}" type="pres">
      <dgm:prSet presAssocID="{D87C783A-4440-493D-B875-6B4B0EDCBA6F}" presName="node" presStyleLbl="node1" presStyleIdx="2" presStyleCnt="12" custLinFactNeighborX="-1779" custLinFactNeighborY="-123">
        <dgm:presLayoutVars>
          <dgm:bulletEnabled val="1"/>
        </dgm:presLayoutVars>
      </dgm:prSet>
      <dgm:spPr/>
    </dgm:pt>
    <dgm:pt modelId="{B5D09AA4-39C5-4433-9CDB-806FA315C3A2}" type="pres">
      <dgm:prSet presAssocID="{A1C78046-AA3C-44B1-AEA3-81CF35D259A0}" presName="sibTrans" presStyleCnt="0"/>
      <dgm:spPr/>
    </dgm:pt>
    <dgm:pt modelId="{CE365BA2-6A99-46A9-9AD3-5800059AB780}" type="pres">
      <dgm:prSet presAssocID="{12DA5480-7015-4558-804B-C37193E70D7B}" presName="node" presStyleLbl="node1" presStyleIdx="3" presStyleCnt="12" custLinFactNeighborX="-1779" custLinFactNeighborY="-123">
        <dgm:presLayoutVars>
          <dgm:bulletEnabled val="1"/>
        </dgm:presLayoutVars>
      </dgm:prSet>
      <dgm:spPr/>
    </dgm:pt>
    <dgm:pt modelId="{9A492C91-A76A-4E6A-869C-BA468FC6A25C}" type="pres">
      <dgm:prSet presAssocID="{35550E6F-6841-4C97-9E8F-8053401FC895}" presName="sibTrans" presStyleCnt="0"/>
      <dgm:spPr/>
    </dgm:pt>
    <dgm:pt modelId="{E56F4A6D-7699-4F65-9E58-E44327A7B4DD}" type="pres">
      <dgm:prSet presAssocID="{E835D4AD-737D-4BA2-9F97-DCAD8A7D3101}" presName="node" presStyleLbl="node1" presStyleIdx="4" presStyleCnt="12">
        <dgm:presLayoutVars>
          <dgm:bulletEnabled val="1"/>
        </dgm:presLayoutVars>
      </dgm:prSet>
      <dgm:spPr/>
    </dgm:pt>
    <dgm:pt modelId="{C21DB603-3104-40B3-B10D-0D57992A6456}" type="pres">
      <dgm:prSet presAssocID="{B2CF77A8-DE4B-4427-AA53-EA6B832F006D}" presName="sibTrans" presStyleCnt="0"/>
      <dgm:spPr/>
    </dgm:pt>
    <dgm:pt modelId="{D85C7D90-0B0F-4A83-B307-1446FBFA2B22}" type="pres">
      <dgm:prSet presAssocID="{974FF3BB-B4CF-43D3-94B4-E54EAF44BD63}" presName="node" presStyleLbl="node1" presStyleIdx="5" presStyleCnt="12" custLinFactNeighborX="-1779" custLinFactNeighborY="-123">
        <dgm:presLayoutVars>
          <dgm:bulletEnabled val="1"/>
        </dgm:presLayoutVars>
      </dgm:prSet>
      <dgm:spPr/>
    </dgm:pt>
    <dgm:pt modelId="{175EB3D2-A5CC-47C3-82F5-833F466AEE29}" type="pres">
      <dgm:prSet presAssocID="{0F8803FD-4168-40F6-858F-83774605EE8B}" presName="sibTrans" presStyleCnt="0"/>
      <dgm:spPr/>
    </dgm:pt>
    <dgm:pt modelId="{B6C28DC6-E2BC-4FF2-883C-1868BB42C7EB}" type="pres">
      <dgm:prSet presAssocID="{BE9230A6-6F8B-414D-B5E9-2CEE3BC306F6}" presName="node" presStyleLbl="node1" presStyleIdx="6" presStyleCnt="12" custLinFactNeighborX="-1779" custLinFactNeighborY="-123">
        <dgm:presLayoutVars>
          <dgm:bulletEnabled val="1"/>
        </dgm:presLayoutVars>
      </dgm:prSet>
      <dgm:spPr/>
    </dgm:pt>
    <dgm:pt modelId="{4BD32826-5075-4377-AA0F-B9A66B421793}" type="pres">
      <dgm:prSet presAssocID="{EA7714C0-DF1D-4A74-A324-C17898EE5E6C}" presName="sibTrans" presStyleCnt="0"/>
      <dgm:spPr/>
    </dgm:pt>
    <dgm:pt modelId="{950544E0-4E80-498A-ADE1-B35DEB85C061}" type="pres">
      <dgm:prSet presAssocID="{9CA17EE9-B44A-43AD-B090-65BB49D12479}" presName="node" presStyleLbl="node1" presStyleIdx="7" presStyleCnt="12" custLinFactNeighborX="-1779" custLinFactNeighborY="-123">
        <dgm:presLayoutVars>
          <dgm:bulletEnabled val="1"/>
        </dgm:presLayoutVars>
      </dgm:prSet>
      <dgm:spPr/>
    </dgm:pt>
    <dgm:pt modelId="{5F2BA5DD-A9C5-4AD2-A598-D5B3FBD5E581}" type="pres">
      <dgm:prSet presAssocID="{723898D8-CBF1-4B35-AE8F-53BB5D008E6E}" presName="sibTrans" presStyleCnt="0"/>
      <dgm:spPr/>
    </dgm:pt>
    <dgm:pt modelId="{9D5A75D4-90B7-465E-9059-B4B302BE32CE}" type="pres">
      <dgm:prSet presAssocID="{5328AF8E-8349-47C4-B585-FABAFA08DFEE}" presName="node" presStyleLbl="node1" presStyleIdx="8" presStyleCnt="12" custLinFactNeighborX="-1779" custLinFactNeighborY="-123">
        <dgm:presLayoutVars>
          <dgm:bulletEnabled val="1"/>
        </dgm:presLayoutVars>
      </dgm:prSet>
      <dgm:spPr/>
    </dgm:pt>
    <dgm:pt modelId="{2F6CC635-015D-4FFE-B179-AA45CD2F0EEC}" type="pres">
      <dgm:prSet presAssocID="{6D98C5B9-9B28-45CD-B34F-C89770C85B3A}" presName="sibTrans" presStyleCnt="0"/>
      <dgm:spPr/>
    </dgm:pt>
    <dgm:pt modelId="{84A81590-BDA7-4403-8A91-3DFE1D0406B3}" type="pres">
      <dgm:prSet presAssocID="{AFF588B9-9BCD-4C0E-A96E-CB60B14BF7CE}" presName="node" presStyleLbl="node1" presStyleIdx="9" presStyleCnt="12">
        <dgm:presLayoutVars>
          <dgm:bulletEnabled val="1"/>
        </dgm:presLayoutVars>
      </dgm:prSet>
      <dgm:spPr/>
    </dgm:pt>
    <dgm:pt modelId="{7B956CEF-6FD8-40C5-BFA2-FB56AF0F8D7C}" type="pres">
      <dgm:prSet presAssocID="{57B92BEE-12B3-45BA-B4E7-1CD21017CC69}" presName="sibTrans" presStyleCnt="0"/>
      <dgm:spPr/>
    </dgm:pt>
    <dgm:pt modelId="{D1E8D868-960B-4792-B453-34D0E95D2192}" type="pres">
      <dgm:prSet presAssocID="{76CDDACC-55ED-4307-9D7E-3BC243B89476}" presName="node" presStyleLbl="node1" presStyleIdx="10" presStyleCnt="12">
        <dgm:presLayoutVars>
          <dgm:bulletEnabled val="1"/>
        </dgm:presLayoutVars>
      </dgm:prSet>
      <dgm:spPr/>
    </dgm:pt>
    <dgm:pt modelId="{FBB95EF6-2C05-4B8A-95AE-CF3658BBD58C}" type="pres">
      <dgm:prSet presAssocID="{174CE983-E9AC-48C9-9883-97FC41191C43}" presName="sibTrans" presStyleCnt="0"/>
      <dgm:spPr/>
    </dgm:pt>
    <dgm:pt modelId="{5ED8D679-D796-441C-94D3-40461314F089}" type="pres">
      <dgm:prSet presAssocID="{70DD7E75-2182-4275-A4BC-92C815696886}" presName="node" presStyleLbl="node1" presStyleIdx="11" presStyleCnt="12" custLinFactNeighborX="-1779" custLinFactNeighborY="-123">
        <dgm:presLayoutVars>
          <dgm:bulletEnabled val="1"/>
        </dgm:presLayoutVars>
      </dgm:prSet>
      <dgm:spPr/>
    </dgm:pt>
  </dgm:ptLst>
  <dgm:cxnLst>
    <dgm:cxn modelId="{475BD900-EBEA-40FC-9D8D-F3D447F0FF35}" type="presOf" srcId="{5328AF8E-8349-47C4-B585-FABAFA08DFEE}" destId="{9D5A75D4-90B7-465E-9059-B4B302BE32CE}" srcOrd="0" destOrd="0" presId="urn:microsoft.com/office/officeart/2005/8/layout/default"/>
    <dgm:cxn modelId="{4A1AC902-D16F-43E5-B52A-2AA37082FEBE}" srcId="{2682DB06-C00F-45FA-8160-29EC3BA41AE2}" destId="{76CDDACC-55ED-4307-9D7E-3BC243B89476}" srcOrd="10" destOrd="0" parTransId="{E759A8D4-4CA0-43FC-A170-927C317F180B}" sibTransId="{174CE983-E9AC-48C9-9883-97FC41191C43}"/>
    <dgm:cxn modelId="{E5811E08-4D54-45EC-B265-D901F92C30A7}" srcId="{2682DB06-C00F-45FA-8160-29EC3BA41AE2}" destId="{70DD7E75-2182-4275-A4BC-92C815696886}" srcOrd="11" destOrd="0" parTransId="{549A9BED-A190-4FE4-9355-3C0FFCAEDBC8}" sibTransId="{2AC997F1-26E6-4BEF-8CCE-7A27BF971085}"/>
    <dgm:cxn modelId="{A8BD3908-CB57-4586-9187-DF38A1AA62C4}" type="presOf" srcId="{BE9230A6-6F8B-414D-B5E9-2CEE3BC306F6}" destId="{B6C28DC6-E2BC-4FF2-883C-1868BB42C7EB}" srcOrd="0" destOrd="0" presId="urn:microsoft.com/office/officeart/2005/8/layout/default"/>
    <dgm:cxn modelId="{65A6090D-0FEF-4CD3-963F-EFD9CBB571FA}" srcId="{2682DB06-C00F-45FA-8160-29EC3BA41AE2}" destId="{5328AF8E-8349-47C4-B585-FABAFA08DFEE}" srcOrd="8" destOrd="0" parTransId="{15492E28-C4BA-40DD-A7E1-9A6976E676FB}" sibTransId="{6D98C5B9-9B28-45CD-B34F-C89770C85B3A}"/>
    <dgm:cxn modelId="{D6ACC01E-5C02-4563-B7B6-B31F1B4C2F56}" type="presOf" srcId="{155627B2-1790-4A87-A99E-35735ABD9A4F}" destId="{21CDB2A5-69A5-4330-A431-1C8E3A0FB628}" srcOrd="0" destOrd="0" presId="urn:microsoft.com/office/officeart/2005/8/layout/default"/>
    <dgm:cxn modelId="{F431F426-AE40-4D4D-8EFD-B68ECAF73A3E}" srcId="{2682DB06-C00F-45FA-8160-29EC3BA41AE2}" destId="{9CA17EE9-B44A-43AD-B090-65BB49D12479}" srcOrd="7" destOrd="0" parTransId="{9587D5DF-312E-4557-B18F-F77573DF9E5D}" sibTransId="{723898D8-CBF1-4B35-AE8F-53BB5D008E6E}"/>
    <dgm:cxn modelId="{E1FE1127-3910-4370-88FF-9FEC3A313B5A}" srcId="{2682DB06-C00F-45FA-8160-29EC3BA41AE2}" destId="{D87C783A-4440-493D-B875-6B4B0EDCBA6F}" srcOrd="2" destOrd="0" parTransId="{CE0099F4-53FD-458E-86B9-BD3463D3B527}" sibTransId="{A1C78046-AA3C-44B1-AEA3-81CF35D259A0}"/>
    <dgm:cxn modelId="{982E4E2E-3FD7-46A5-BD09-94E122D06C2B}" type="presOf" srcId="{76CDDACC-55ED-4307-9D7E-3BC243B89476}" destId="{D1E8D868-960B-4792-B453-34D0E95D2192}" srcOrd="0" destOrd="0" presId="urn:microsoft.com/office/officeart/2005/8/layout/default"/>
    <dgm:cxn modelId="{3EBD8968-64A8-4431-9081-6D995AF585CB}" srcId="{2682DB06-C00F-45FA-8160-29EC3BA41AE2}" destId="{974FF3BB-B4CF-43D3-94B4-E54EAF44BD63}" srcOrd="5" destOrd="0" parTransId="{1F3FF5C7-7D38-4366-A92C-7A6DEA97C3D3}" sibTransId="{0F8803FD-4168-40F6-858F-83774605EE8B}"/>
    <dgm:cxn modelId="{B825A94A-05FC-4D7B-AF3B-FD80479EE070}" type="presOf" srcId="{9CA17EE9-B44A-43AD-B090-65BB49D12479}" destId="{950544E0-4E80-498A-ADE1-B35DEB85C061}" srcOrd="0" destOrd="0" presId="urn:microsoft.com/office/officeart/2005/8/layout/default"/>
    <dgm:cxn modelId="{AE043D76-F45A-4E4D-8156-8B20411E31D9}" srcId="{2682DB06-C00F-45FA-8160-29EC3BA41AE2}" destId="{155627B2-1790-4A87-A99E-35735ABD9A4F}" srcOrd="0" destOrd="0" parTransId="{190497E4-7F1F-42D4-A705-1472BA74C198}" sibTransId="{329FECC7-8326-4AB3-9188-82EAC8788B57}"/>
    <dgm:cxn modelId="{ACCC0879-8991-4008-A598-2F7170D45A1A}" type="presOf" srcId="{AFF588B9-9BCD-4C0E-A96E-CB60B14BF7CE}" destId="{84A81590-BDA7-4403-8A91-3DFE1D0406B3}" srcOrd="0" destOrd="0" presId="urn:microsoft.com/office/officeart/2005/8/layout/default"/>
    <dgm:cxn modelId="{10289482-ACB0-4D95-B15C-8DF3729A5C30}" type="presOf" srcId="{974FF3BB-B4CF-43D3-94B4-E54EAF44BD63}" destId="{D85C7D90-0B0F-4A83-B307-1446FBFA2B22}" srcOrd="0" destOrd="0" presId="urn:microsoft.com/office/officeart/2005/8/layout/default"/>
    <dgm:cxn modelId="{163C9699-40B6-4A34-AF6A-D9FA06565844}" type="presOf" srcId="{9DFD6203-6286-4B17-A6AC-92A5FC9723BD}" destId="{66E1A77A-C9F6-4C30-AD9A-715F8D453A70}" srcOrd="0" destOrd="0" presId="urn:microsoft.com/office/officeart/2005/8/layout/default"/>
    <dgm:cxn modelId="{65CD999C-92AC-48BB-8C01-D18A702EF464}" srcId="{2682DB06-C00F-45FA-8160-29EC3BA41AE2}" destId="{9DFD6203-6286-4B17-A6AC-92A5FC9723BD}" srcOrd="1" destOrd="0" parTransId="{4528CA91-6D42-406C-A628-7643E559EFB8}" sibTransId="{8019BD04-067E-4EEC-AEF6-85AAF4B31618}"/>
    <dgm:cxn modelId="{15193F9E-E025-484C-B79E-5F558F41E4FD}" type="presOf" srcId="{2682DB06-C00F-45FA-8160-29EC3BA41AE2}" destId="{9078D8F1-9F55-445E-B278-63FE4350C5DE}" srcOrd="0" destOrd="0" presId="urn:microsoft.com/office/officeart/2005/8/layout/default"/>
    <dgm:cxn modelId="{E53743AC-8523-4469-860E-76335EB3F65E}" srcId="{2682DB06-C00F-45FA-8160-29EC3BA41AE2}" destId="{E835D4AD-737D-4BA2-9F97-DCAD8A7D3101}" srcOrd="4" destOrd="0" parTransId="{81A157E1-18C6-4CE6-800B-6A7755C79D16}" sibTransId="{B2CF77A8-DE4B-4427-AA53-EA6B832F006D}"/>
    <dgm:cxn modelId="{44F352AE-F89C-4762-B421-A7ADC31101A7}" srcId="{2682DB06-C00F-45FA-8160-29EC3BA41AE2}" destId="{AFF588B9-9BCD-4C0E-A96E-CB60B14BF7CE}" srcOrd="9" destOrd="0" parTransId="{F7BA711F-1178-4AD5-8A56-6448EC6F8369}" sibTransId="{57B92BEE-12B3-45BA-B4E7-1CD21017CC69}"/>
    <dgm:cxn modelId="{8255FDB9-37FF-4D8D-91D7-7E472F6C1590}" srcId="{2682DB06-C00F-45FA-8160-29EC3BA41AE2}" destId="{12DA5480-7015-4558-804B-C37193E70D7B}" srcOrd="3" destOrd="0" parTransId="{71FE5DA6-54B0-42E5-8A00-16F2EF077F67}" sibTransId="{35550E6F-6841-4C97-9E8F-8053401FC895}"/>
    <dgm:cxn modelId="{A58FF5C3-9397-49D7-81C3-6CB22748B882}" type="presOf" srcId="{70DD7E75-2182-4275-A4BC-92C815696886}" destId="{5ED8D679-D796-441C-94D3-40461314F089}" srcOrd="0" destOrd="0" presId="urn:microsoft.com/office/officeart/2005/8/layout/default"/>
    <dgm:cxn modelId="{A210BAC9-4AE7-4A9A-A47F-D7CB08F0CB71}" type="presOf" srcId="{E835D4AD-737D-4BA2-9F97-DCAD8A7D3101}" destId="{E56F4A6D-7699-4F65-9E58-E44327A7B4DD}" srcOrd="0" destOrd="0" presId="urn:microsoft.com/office/officeart/2005/8/layout/default"/>
    <dgm:cxn modelId="{E8E89CE5-4B6B-4C1D-BE8B-794A10715A83}" srcId="{2682DB06-C00F-45FA-8160-29EC3BA41AE2}" destId="{BE9230A6-6F8B-414D-B5E9-2CEE3BC306F6}" srcOrd="6" destOrd="0" parTransId="{D743EFF1-90C0-4919-A2E2-9A675F88C674}" sibTransId="{EA7714C0-DF1D-4A74-A324-C17898EE5E6C}"/>
    <dgm:cxn modelId="{FF6970E9-E4B6-4BA9-933F-95538A885410}" type="presOf" srcId="{D87C783A-4440-493D-B875-6B4B0EDCBA6F}" destId="{060F9346-6999-4CD9-A85D-CFE2178D181D}" srcOrd="0" destOrd="0" presId="urn:microsoft.com/office/officeart/2005/8/layout/default"/>
    <dgm:cxn modelId="{507D42F9-F3AA-4B26-8737-CB4A0F000211}" type="presOf" srcId="{12DA5480-7015-4558-804B-C37193E70D7B}" destId="{CE365BA2-6A99-46A9-9AD3-5800059AB780}" srcOrd="0" destOrd="0" presId="urn:microsoft.com/office/officeart/2005/8/layout/default"/>
    <dgm:cxn modelId="{673096BB-74FE-456C-A647-967D174A079A}" type="presParOf" srcId="{9078D8F1-9F55-445E-B278-63FE4350C5DE}" destId="{21CDB2A5-69A5-4330-A431-1C8E3A0FB628}" srcOrd="0" destOrd="0" presId="urn:microsoft.com/office/officeart/2005/8/layout/default"/>
    <dgm:cxn modelId="{EAE99774-B96E-479A-ACBF-DE84AD1DE475}" type="presParOf" srcId="{9078D8F1-9F55-445E-B278-63FE4350C5DE}" destId="{FD3D8EF3-8149-4D23-99E2-61C40AF8A534}" srcOrd="1" destOrd="0" presId="urn:microsoft.com/office/officeart/2005/8/layout/default"/>
    <dgm:cxn modelId="{96293543-11FA-441D-90DF-BC3C5A01265C}" type="presParOf" srcId="{9078D8F1-9F55-445E-B278-63FE4350C5DE}" destId="{66E1A77A-C9F6-4C30-AD9A-715F8D453A70}" srcOrd="2" destOrd="0" presId="urn:microsoft.com/office/officeart/2005/8/layout/default"/>
    <dgm:cxn modelId="{41F625C4-4B9B-4BA2-AF56-F8E412B4DC3D}" type="presParOf" srcId="{9078D8F1-9F55-445E-B278-63FE4350C5DE}" destId="{56DFF121-73DA-46E6-A21D-333EF7283AE8}" srcOrd="3" destOrd="0" presId="urn:microsoft.com/office/officeart/2005/8/layout/default"/>
    <dgm:cxn modelId="{DC49429A-55E1-44C9-9CEE-A2059045653B}" type="presParOf" srcId="{9078D8F1-9F55-445E-B278-63FE4350C5DE}" destId="{060F9346-6999-4CD9-A85D-CFE2178D181D}" srcOrd="4" destOrd="0" presId="urn:microsoft.com/office/officeart/2005/8/layout/default"/>
    <dgm:cxn modelId="{932D5FF9-4BDE-41D6-9772-FEF568599BBA}" type="presParOf" srcId="{9078D8F1-9F55-445E-B278-63FE4350C5DE}" destId="{B5D09AA4-39C5-4433-9CDB-806FA315C3A2}" srcOrd="5" destOrd="0" presId="urn:microsoft.com/office/officeart/2005/8/layout/default"/>
    <dgm:cxn modelId="{C45BC073-262A-493A-8755-F7064755E710}" type="presParOf" srcId="{9078D8F1-9F55-445E-B278-63FE4350C5DE}" destId="{CE365BA2-6A99-46A9-9AD3-5800059AB780}" srcOrd="6" destOrd="0" presId="urn:microsoft.com/office/officeart/2005/8/layout/default"/>
    <dgm:cxn modelId="{7F6F8BB5-2478-4A15-92AF-BCCE951BEE2D}" type="presParOf" srcId="{9078D8F1-9F55-445E-B278-63FE4350C5DE}" destId="{9A492C91-A76A-4E6A-869C-BA468FC6A25C}" srcOrd="7" destOrd="0" presId="urn:microsoft.com/office/officeart/2005/8/layout/default"/>
    <dgm:cxn modelId="{EB435E01-2F99-4149-9340-E200E9ACAC45}" type="presParOf" srcId="{9078D8F1-9F55-445E-B278-63FE4350C5DE}" destId="{E56F4A6D-7699-4F65-9E58-E44327A7B4DD}" srcOrd="8" destOrd="0" presId="urn:microsoft.com/office/officeart/2005/8/layout/default"/>
    <dgm:cxn modelId="{9975B5FF-4A5D-4B19-BD09-2942E6B5FF0D}" type="presParOf" srcId="{9078D8F1-9F55-445E-B278-63FE4350C5DE}" destId="{C21DB603-3104-40B3-B10D-0D57992A6456}" srcOrd="9" destOrd="0" presId="urn:microsoft.com/office/officeart/2005/8/layout/default"/>
    <dgm:cxn modelId="{5306D16E-DD98-4E79-BE62-A8780220B42C}" type="presParOf" srcId="{9078D8F1-9F55-445E-B278-63FE4350C5DE}" destId="{D85C7D90-0B0F-4A83-B307-1446FBFA2B22}" srcOrd="10" destOrd="0" presId="urn:microsoft.com/office/officeart/2005/8/layout/default"/>
    <dgm:cxn modelId="{193BB27E-6B28-4E0B-B276-3857E5267D64}" type="presParOf" srcId="{9078D8F1-9F55-445E-B278-63FE4350C5DE}" destId="{175EB3D2-A5CC-47C3-82F5-833F466AEE29}" srcOrd="11" destOrd="0" presId="urn:microsoft.com/office/officeart/2005/8/layout/default"/>
    <dgm:cxn modelId="{DE134701-AEB1-46EA-8D75-A76CA32E68B6}" type="presParOf" srcId="{9078D8F1-9F55-445E-B278-63FE4350C5DE}" destId="{B6C28DC6-E2BC-4FF2-883C-1868BB42C7EB}" srcOrd="12" destOrd="0" presId="urn:microsoft.com/office/officeart/2005/8/layout/default"/>
    <dgm:cxn modelId="{7BAD70B9-8D33-4DAD-83A3-CDBD61F1B996}" type="presParOf" srcId="{9078D8F1-9F55-445E-B278-63FE4350C5DE}" destId="{4BD32826-5075-4377-AA0F-B9A66B421793}" srcOrd="13" destOrd="0" presId="urn:microsoft.com/office/officeart/2005/8/layout/default"/>
    <dgm:cxn modelId="{C8B5083F-3595-43BF-AE89-66CD325F6144}" type="presParOf" srcId="{9078D8F1-9F55-445E-B278-63FE4350C5DE}" destId="{950544E0-4E80-498A-ADE1-B35DEB85C061}" srcOrd="14" destOrd="0" presId="urn:microsoft.com/office/officeart/2005/8/layout/default"/>
    <dgm:cxn modelId="{9359C967-6F91-40B9-B469-47546E33B55F}" type="presParOf" srcId="{9078D8F1-9F55-445E-B278-63FE4350C5DE}" destId="{5F2BA5DD-A9C5-4AD2-A598-D5B3FBD5E581}" srcOrd="15" destOrd="0" presId="urn:microsoft.com/office/officeart/2005/8/layout/default"/>
    <dgm:cxn modelId="{265A589A-7EE6-4A40-9E7A-561546FCAE68}" type="presParOf" srcId="{9078D8F1-9F55-445E-B278-63FE4350C5DE}" destId="{9D5A75D4-90B7-465E-9059-B4B302BE32CE}" srcOrd="16" destOrd="0" presId="urn:microsoft.com/office/officeart/2005/8/layout/default"/>
    <dgm:cxn modelId="{5C25F9F0-40D9-48D2-BAC9-7E55B53AEFCC}" type="presParOf" srcId="{9078D8F1-9F55-445E-B278-63FE4350C5DE}" destId="{2F6CC635-015D-4FFE-B179-AA45CD2F0EEC}" srcOrd="17" destOrd="0" presId="urn:microsoft.com/office/officeart/2005/8/layout/default"/>
    <dgm:cxn modelId="{34D89999-8D55-40D4-9033-137F47816F05}" type="presParOf" srcId="{9078D8F1-9F55-445E-B278-63FE4350C5DE}" destId="{84A81590-BDA7-4403-8A91-3DFE1D0406B3}" srcOrd="18" destOrd="0" presId="urn:microsoft.com/office/officeart/2005/8/layout/default"/>
    <dgm:cxn modelId="{D64D0E33-90F0-4640-B6E7-1A67D2715FEA}" type="presParOf" srcId="{9078D8F1-9F55-445E-B278-63FE4350C5DE}" destId="{7B956CEF-6FD8-40C5-BFA2-FB56AF0F8D7C}" srcOrd="19" destOrd="0" presId="urn:microsoft.com/office/officeart/2005/8/layout/default"/>
    <dgm:cxn modelId="{E4612A54-1A88-4FB2-9AE7-4DC7E07602AF}" type="presParOf" srcId="{9078D8F1-9F55-445E-B278-63FE4350C5DE}" destId="{D1E8D868-960B-4792-B453-34D0E95D2192}" srcOrd="20" destOrd="0" presId="urn:microsoft.com/office/officeart/2005/8/layout/default"/>
    <dgm:cxn modelId="{6E10634A-C069-4CC1-8F0B-993929BDC6BE}" type="presParOf" srcId="{9078D8F1-9F55-445E-B278-63FE4350C5DE}" destId="{FBB95EF6-2C05-4B8A-95AE-CF3658BBD58C}" srcOrd="21" destOrd="0" presId="urn:microsoft.com/office/officeart/2005/8/layout/default"/>
    <dgm:cxn modelId="{1B2B2BC8-7173-4C77-85E8-9AA26DB6C5A4}" type="presParOf" srcId="{9078D8F1-9F55-445E-B278-63FE4350C5DE}" destId="{5ED8D679-D796-441C-94D3-40461314F089}" srcOrd="22" destOrd="0" presId="urn:microsoft.com/office/officeart/2005/8/layout/defaul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82DB06-C00F-45FA-8160-29EC3BA41AE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155627B2-1790-4A87-A99E-35735ABD9A4F}">
      <dgm:prSet phldrT="[Text]" custT="1"/>
      <dgm:spPr>
        <a:solidFill>
          <a:srgbClr val="AD049D"/>
        </a:solidFill>
      </dgm:spPr>
      <dgm:t>
        <a:bodyPr/>
        <a:lstStyle/>
        <a:p>
          <a:r>
            <a:rPr lang="en-GB" sz="2000" dirty="0">
              <a:latin typeface="Arial" panose="020B0604020202020204" pitchFamily="34" charset="0"/>
              <a:cs typeface="Arial" panose="020B0604020202020204" pitchFamily="34" charset="0"/>
            </a:rPr>
            <a:t>PTSD</a:t>
          </a:r>
        </a:p>
      </dgm:t>
    </dgm:pt>
    <dgm:pt modelId="{190497E4-7F1F-42D4-A705-1472BA74C198}" type="parTrans" cxnId="{AE043D76-F45A-4E4D-8156-8B20411E31D9}">
      <dgm:prSet/>
      <dgm:spPr/>
      <dgm:t>
        <a:bodyPr/>
        <a:lstStyle/>
        <a:p>
          <a:endParaRPr lang="en-GB" sz="2000">
            <a:latin typeface="Arial" panose="020B0604020202020204" pitchFamily="34" charset="0"/>
            <a:cs typeface="Arial" panose="020B0604020202020204" pitchFamily="34" charset="0"/>
          </a:endParaRPr>
        </a:p>
      </dgm:t>
    </dgm:pt>
    <dgm:pt modelId="{329FECC7-8326-4AB3-9188-82EAC8788B57}" type="sibTrans" cxnId="{AE043D76-F45A-4E4D-8156-8B20411E31D9}">
      <dgm:prSet/>
      <dgm:spPr/>
      <dgm:t>
        <a:bodyPr/>
        <a:lstStyle/>
        <a:p>
          <a:endParaRPr lang="en-GB" sz="2000">
            <a:latin typeface="Arial" panose="020B0604020202020204" pitchFamily="34" charset="0"/>
            <a:cs typeface="Arial" panose="020B0604020202020204" pitchFamily="34" charset="0"/>
          </a:endParaRPr>
        </a:p>
      </dgm:t>
    </dgm:pt>
    <dgm:pt modelId="{9DFD6203-6286-4B17-A6AC-92A5FC9723BD}">
      <dgm:prSet phldrT="[Text]" custT="1"/>
      <dgm:spPr>
        <a:solidFill>
          <a:srgbClr val="AD049D"/>
        </a:solidFill>
      </dgm:spPr>
      <dgm:t>
        <a:bodyPr/>
        <a:lstStyle/>
        <a:p>
          <a:r>
            <a:rPr lang="en-GB" sz="2000" dirty="0">
              <a:latin typeface="Arial" panose="020B0604020202020204" pitchFamily="34" charset="0"/>
              <a:cs typeface="Arial" panose="020B0604020202020204" pitchFamily="34" charset="0"/>
            </a:rPr>
            <a:t>Grief</a:t>
          </a:r>
        </a:p>
      </dgm:t>
    </dgm:pt>
    <dgm:pt modelId="{4528CA91-6D42-406C-A628-7643E559EFB8}" type="parTrans" cxnId="{65CD999C-92AC-48BB-8C01-D18A702EF464}">
      <dgm:prSet/>
      <dgm:spPr/>
      <dgm:t>
        <a:bodyPr/>
        <a:lstStyle/>
        <a:p>
          <a:endParaRPr lang="en-GB" sz="2000">
            <a:latin typeface="Arial" panose="020B0604020202020204" pitchFamily="34" charset="0"/>
            <a:cs typeface="Arial" panose="020B0604020202020204" pitchFamily="34" charset="0"/>
          </a:endParaRPr>
        </a:p>
      </dgm:t>
    </dgm:pt>
    <dgm:pt modelId="{8019BD04-067E-4EEC-AEF6-85AAF4B31618}" type="sibTrans" cxnId="{65CD999C-92AC-48BB-8C01-D18A702EF464}">
      <dgm:prSet/>
      <dgm:spPr/>
      <dgm:t>
        <a:bodyPr/>
        <a:lstStyle/>
        <a:p>
          <a:endParaRPr lang="en-GB" sz="2000">
            <a:latin typeface="Arial" panose="020B0604020202020204" pitchFamily="34" charset="0"/>
            <a:cs typeface="Arial" panose="020B0604020202020204" pitchFamily="34" charset="0"/>
          </a:endParaRPr>
        </a:p>
      </dgm:t>
    </dgm:pt>
    <dgm:pt modelId="{D87C783A-4440-493D-B875-6B4B0EDCBA6F}">
      <dgm:prSet phldrT="[Text]" custT="1"/>
      <dgm:spPr>
        <a:solidFill>
          <a:srgbClr val="AD049D"/>
        </a:solidFill>
      </dgm:spPr>
      <dgm:t>
        <a:bodyPr/>
        <a:lstStyle/>
        <a:p>
          <a:r>
            <a:rPr lang="en-GB" sz="2000" dirty="0">
              <a:latin typeface="Arial" panose="020B0604020202020204" pitchFamily="34" charset="0"/>
              <a:cs typeface="Arial" panose="020B0604020202020204" pitchFamily="34" charset="0"/>
            </a:rPr>
            <a:t>Anxiety</a:t>
          </a:r>
        </a:p>
      </dgm:t>
    </dgm:pt>
    <dgm:pt modelId="{CE0099F4-53FD-458E-86B9-BD3463D3B527}" type="parTrans" cxnId="{E1FE1127-3910-4370-88FF-9FEC3A313B5A}">
      <dgm:prSet/>
      <dgm:spPr/>
      <dgm:t>
        <a:bodyPr/>
        <a:lstStyle/>
        <a:p>
          <a:endParaRPr lang="en-GB" sz="2000">
            <a:latin typeface="Arial" panose="020B0604020202020204" pitchFamily="34" charset="0"/>
            <a:cs typeface="Arial" panose="020B0604020202020204" pitchFamily="34" charset="0"/>
          </a:endParaRPr>
        </a:p>
      </dgm:t>
    </dgm:pt>
    <dgm:pt modelId="{A1C78046-AA3C-44B1-AEA3-81CF35D259A0}" type="sibTrans" cxnId="{E1FE1127-3910-4370-88FF-9FEC3A313B5A}">
      <dgm:prSet/>
      <dgm:spPr/>
      <dgm:t>
        <a:bodyPr/>
        <a:lstStyle/>
        <a:p>
          <a:endParaRPr lang="en-GB" sz="2000">
            <a:latin typeface="Arial" panose="020B0604020202020204" pitchFamily="34" charset="0"/>
            <a:cs typeface="Arial" panose="020B0604020202020204" pitchFamily="34" charset="0"/>
          </a:endParaRPr>
        </a:p>
      </dgm:t>
    </dgm:pt>
    <dgm:pt modelId="{E835D4AD-737D-4BA2-9F97-DCAD8A7D3101}">
      <dgm:prSet phldrT="[Text]" custT="1"/>
      <dgm:spPr>
        <a:solidFill>
          <a:srgbClr val="AD049D"/>
        </a:solidFill>
      </dgm:spPr>
      <dgm:t>
        <a:bodyPr/>
        <a:lstStyle/>
        <a:p>
          <a:r>
            <a:rPr lang="en-GB" sz="2000" dirty="0">
              <a:latin typeface="Arial" panose="020B0604020202020204" pitchFamily="34" charset="0"/>
              <a:cs typeface="Arial" panose="020B0604020202020204" pitchFamily="34" charset="0"/>
            </a:rPr>
            <a:t>Isolation</a:t>
          </a:r>
        </a:p>
      </dgm:t>
    </dgm:pt>
    <dgm:pt modelId="{81A157E1-18C6-4CE6-800B-6A7755C79D16}" type="parTrans" cxnId="{E53743AC-8523-4469-860E-76335EB3F65E}">
      <dgm:prSet/>
      <dgm:spPr/>
      <dgm:t>
        <a:bodyPr/>
        <a:lstStyle/>
        <a:p>
          <a:endParaRPr lang="en-GB" sz="2000">
            <a:latin typeface="Arial" panose="020B0604020202020204" pitchFamily="34" charset="0"/>
            <a:cs typeface="Arial" panose="020B0604020202020204" pitchFamily="34" charset="0"/>
          </a:endParaRPr>
        </a:p>
      </dgm:t>
    </dgm:pt>
    <dgm:pt modelId="{B2CF77A8-DE4B-4427-AA53-EA6B832F006D}" type="sibTrans" cxnId="{E53743AC-8523-4469-860E-76335EB3F65E}">
      <dgm:prSet/>
      <dgm:spPr/>
      <dgm:t>
        <a:bodyPr/>
        <a:lstStyle/>
        <a:p>
          <a:endParaRPr lang="en-GB" sz="2000">
            <a:latin typeface="Arial" panose="020B0604020202020204" pitchFamily="34" charset="0"/>
            <a:cs typeface="Arial" panose="020B0604020202020204" pitchFamily="34" charset="0"/>
          </a:endParaRPr>
        </a:p>
      </dgm:t>
    </dgm:pt>
    <dgm:pt modelId="{9CA17EE9-B44A-43AD-B090-65BB49D12479}">
      <dgm:prSet custT="1"/>
      <dgm:spPr>
        <a:solidFill>
          <a:srgbClr val="AD049D"/>
        </a:solidFill>
      </dgm:spPr>
      <dgm:t>
        <a:bodyPr/>
        <a:lstStyle/>
        <a:p>
          <a:r>
            <a:rPr lang="en-GB" sz="2000" dirty="0">
              <a:latin typeface="Arial" panose="020B0604020202020204" pitchFamily="34" charset="0"/>
              <a:cs typeface="Arial" panose="020B0604020202020204" pitchFamily="34" charset="0"/>
            </a:rPr>
            <a:t>Depression</a:t>
          </a:r>
        </a:p>
      </dgm:t>
    </dgm:pt>
    <dgm:pt modelId="{9587D5DF-312E-4557-B18F-F77573DF9E5D}" type="parTrans" cxnId="{F431F426-AE40-4D4D-8EFD-B68ECAF73A3E}">
      <dgm:prSet/>
      <dgm:spPr/>
      <dgm:t>
        <a:bodyPr/>
        <a:lstStyle/>
        <a:p>
          <a:endParaRPr lang="en-GB" sz="2000">
            <a:latin typeface="Arial" panose="020B0604020202020204" pitchFamily="34" charset="0"/>
            <a:cs typeface="Arial" panose="020B0604020202020204" pitchFamily="34" charset="0"/>
          </a:endParaRPr>
        </a:p>
      </dgm:t>
    </dgm:pt>
    <dgm:pt modelId="{723898D8-CBF1-4B35-AE8F-53BB5D008E6E}" type="sibTrans" cxnId="{F431F426-AE40-4D4D-8EFD-B68ECAF73A3E}">
      <dgm:prSet/>
      <dgm:spPr/>
      <dgm:t>
        <a:bodyPr/>
        <a:lstStyle/>
        <a:p>
          <a:endParaRPr lang="en-GB" sz="2000">
            <a:latin typeface="Arial" panose="020B0604020202020204" pitchFamily="34" charset="0"/>
            <a:cs typeface="Arial" panose="020B0604020202020204" pitchFamily="34" charset="0"/>
          </a:endParaRPr>
        </a:p>
      </dgm:t>
    </dgm:pt>
    <dgm:pt modelId="{5328AF8E-8349-47C4-B585-FABAFA08DFEE}">
      <dgm:prSet custT="1"/>
      <dgm:spPr>
        <a:solidFill>
          <a:srgbClr val="AD049D"/>
        </a:solidFill>
      </dgm:spPr>
      <dgm:t>
        <a:bodyPr/>
        <a:lstStyle/>
        <a:p>
          <a:r>
            <a:rPr lang="en-GB" sz="2000" dirty="0">
              <a:latin typeface="Arial" panose="020B0604020202020204" pitchFamily="34" charset="0"/>
              <a:cs typeface="Arial" panose="020B0604020202020204" pitchFamily="34" charset="0"/>
            </a:rPr>
            <a:t>Staff burnout</a:t>
          </a:r>
        </a:p>
      </dgm:t>
    </dgm:pt>
    <dgm:pt modelId="{15492E28-C4BA-40DD-A7E1-9A6976E676FB}" type="parTrans" cxnId="{65A6090D-0FEF-4CD3-963F-EFD9CBB571FA}">
      <dgm:prSet/>
      <dgm:spPr/>
      <dgm:t>
        <a:bodyPr/>
        <a:lstStyle/>
        <a:p>
          <a:endParaRPr lang="en-GB" sz="2000">
            <a:latin typeface="Arial" panose="020B0604020202020204" pitchFamily="34" charset="0"/>
            <a:cs typeface="Arial" panose="020B0604020202020204" pitchFamily="34" charset="0"/>
          </a:endParaRPr>
        </a:p>
      </dgm:t>
    </dgm:pt>
    <dgm:pt modelId="{6D98C5B9-9B28-45CD-B34F-C89770C85B3A}" type="sibTrans" cxnId="{65A6090D-0FEF-4CD3-963F-EFD9CBB571FA}">
      <dgm:prSet/>
      <dgm:spPr/>
      <dgm:t>
        <a:bodyPr/>
        <a:lstStyle/>
        <a:p>
          <a:endParaRPr lang="en-GB" sz="2000">
            <a:latin typeface="Arial" panose="020B0604020202020204" pitchFamily="34" charset="0"/>
            <a:cs typeface="Arial" panose="020B0604020202020204" pitchFamily="34" charset="0"/>
          </a:endParaRPr>
        </a:p>
      </dgm:t>
    </dgm:pt>
    <dgm:pt modelId="{BE9230A6-6F8B-414D-B5E9-2CEE3BC306F6}">
      <dgm:prSet custT="1"/>
      <dgm:spPr>
        <a:solidFill>
          <a:srgbClr val="AD049D"/>
        </a:solidFill>
      </dgm:spPr>
      <dgm:t>
        <a:bodyPr/>
        <a:lstStyle/>
        <a:p>
          <a:r>
            <a:rPr lang="en-GB" sz="2000" dirty="0">
              <a:latin typeface="Arial" panose="020B0604020202020204" pitchFamily="34" charset="0"/>
              <a:cs typeface="Arial" panose="020B0604020202020204" pitchFamily="34" charset="0"/>
            </a:rPr>
            <a:t>Family pressures</a:t>
          </a:r>
        </a:p>
      </dgm:t>
    </dgm:pt>
    <dgm:pt modelId="{D743EFF1-90C0-4919-A2E2-9A675F88C674}" type="parTrans" cxnId="{E8E89CE5-4B6B-4C1D-BE8B-794A10715A83}">
      <dgm:prSet/>
      <dgm:spPr/>
      <dgm:t>
        <a:bodyPr/>
        <a:lstStyle/>
        <a:p>
          <a:endParaRPr lang="en-GB" sz="2000">
            <a:latin typeface="Arial" panose="020B0604020202020204" pitchFamily="34" charset="0"/>
            <a:cs typeface="Arial" panose="020B0604020202020204" pitchFamily="34" charset="0"/>
          </a:endParaRPr>
        </a:p>
      </dgm:t>
    </dgm:pt>
    <dgm:pt modelId="{EA7714C0-DF1D-4A74-A324-C17898EE5E6C}" type="sibTrans" cxnId="{E8E89CE5-4B6B-4C1D-BE8B-794A10715A83}">
      <dgm:prSet/>
      <dgm:spPr/>
      <dgm:t>
        <a:bodyPr/>
        <a:lstStyle/>
        <a:p>
          <a:endParaRPr lang="en-GB" sz="2000">
            <a:latin typeface="Arial" panose="020B0604020202020204" pitchFamily="34" charset="0"/>
            <a:cs typeface="Arial" panose="020B0604020202020204" pitchFamily="34" charset="0"/>
          </a:endParaRPr>
        </a:p>
      </dgm:t>
    </dgm:pt>
    <dgm:pt modelId="{974FF3BB-B4CF-43D3-94B4-E54EAF44BD63}">
      <dgm:prSet custT="1"/>
      <dgm:spPr>
        <a:solidFill>
          <a:srgbClr val="AD049D"/>
        </a:solidFill>
      </dgm:spPr>
      <dgm:t>
        <a:bodyPr/>
        <a:lstStyle/>
        <a:p>
          <a:r>
            <a:rPr lang="en-GB" sz="2000" dirty="0">
              <a:latin typeface="Arial" panose="020B0604020202020204" pitchFamily="34" charset="0"/>
              <a:cs typeface="Arial" panose="020B0604020202020204" pitchFamily="34" charset="0"/>
            </a:rPr>
            <a:t>Sickness</a:t>
          </a:r>
        </a:p>
      </dgm:t>
    </dgm:pt>
    <dgm:pt modelId="{1F3FF5C7-7D38-4366-A92C-7A6DEA97C3D3}" type="parTrans" cxnId="{3EBD8968-64A8-4431-9081-6D995AF585CB}">
      <dgm:prSet/>
      <dgm:spPr/>
      <dgm:t>
        <a:bodyPr/>
        <a:lstStyle/>
        <a:p>
          <a:endParaRPr lang="en-GB" sz="2000">
            <a:latin typeface="Arial" panose="020B0604020202020204" pitchFamily="34" charset="0"/>
            <a:cs typeface="Arial" panose="020B0604020202020204" pitchFamily="34" charset="0"/>
          </a:endParaRPr>
        </a:p>
      </dgm:t>
    </dgm:pt>
    <dgm:pt modelId="{0F8803FD-4168-40F6-858F-83774605EE8B}" type="sibTrans" cxnId="{3EBD8968-64A8-4431-9081-6D995AF585CB}">
      <dgm:prSet/>
      <dgm:spPr/>
      <dgm:t>
        <a:bodyPr/>
        <a:lstStyle/>
        <a:p>
          <a:endParaRPr lang="en-GB" sz="2000">
            <a:latin typeface="Arial" panose="020B0604020202020204" pitchFamily="34" charset="0"/>
            <a:cs typeface="Arial" panose="020B0604020202020204" pitchFamily="34" charset="0"/>
          </a:endParaRPr>
        </a:p>
      </dgm:t>
    </dgm:pt>
    <dgm:pt modelId="{70DD7E75-2182-4275-A4BC-92C815696886}">
      <dgm:prSet custT="1"/>
      <dgm:spPr>
        <a:solidFill>
          <a:srgbClr val="AD049D"/>
        </a:solidFill>
      </dgm:spPr>
      <dgm:t>
        <a:bodyPr/>
        <a:lstStyle/>
        <a:p>
          <a:r>
            <a:rPr lang="en-GB" sz="2000" dirty="0">
              <a:latin typeface="Arial" panose="020B0604020202020204" pitchFamily="34" charset="0"/>
              <a:cs typeface="Arial" panose="020B0604020202020204" pitchFamily="34" charset="0"/>
            </a:rPr>
            <a:t>Workplace Stress</a:t>
          </a:r>
        </a:p>
      </dgm:t>
    </dgm:pt>
    <dgm:pt modelId="{549A9BED-A190-4FE4-9355-3C0FFCAEDBC8}" type="parTrans" cxnId="{E5811E08-4D54-45EC-B265-D901F92C30A7}">
      <dgm:prSet/>
      <dgm:spPr/>
      <dgm:t>
        <a:bodyPr/>
        <a:lstStyle/>
        <a:p>
          <a:endParaRPr lang="en-GB" sz="2000">
            <a:latin typeface="Arial" panose="020B0604020202020204" pitchFamily="34" charset="0"/>
            <a:cs typeface="Arial" panose="020B0604020202020204" pitchFamily="34" charset="0"/>
          </a:endParaRPr>
        </a:p>
      </dgm:t>
    </dgm:pt>
    <dgm:pt modelId="{2AC997F1-26E6-4BEF-8CCE-7A27BF971085}" type="sibTrans" cxnId="{E5811E08-4D54-45EC-B265-D901F92C30A7}">
      <dgm:prSet/>
      <dgm:spPr/>
      <dgm:t>
        <a:bodyPr/>
        <a:lstStyle/>
        <a:p>
          <a:endParaRPr lang="en-GB" sz="2000">
            <a:latin typeface="Arial" panose="020B0604020202020204" pitchFamily="34" charset="0"/>
            <a:cs typeface="Arial" panose="020B0604020202020204" pitchFamily="34" charset="0"/>
          </a:endParaRPr>
        </a:p>
      </dgm:t>
    </dgm:pt>
    <dgm:pt modelId="{9078D8F1-9F55-445E-B278-63FE4350C5DE}" type="pres">
      <dgm:prSet presAssocID="{2682DB06-C00F-45FA-8160-29EC3BA41AE2}" presName="diagram" presStyleCnt="0">
        <dgm:presLayoutVars>
          <dgm:dir/>
          <dgm:resizeHandles val="exact"/>
        </dgm:presLayoutVars>
      </dgm:prSet>
      <dgm:spPr/>
    </dgm:pt>
    <dgm:pt modelId="{21CDB2A5-69A5-4330-A431-1C8E3A0FB628}" type="pres">
      <dgm:prSet presAssocID="{155627B2-1790-4A87-A99E-35735ABD9A4F}" presName="node" presStyleLbl="node1" presStyleIdx="0" presStyleCnt="9" custLinFactNeighborX="-1779" custLinFactNeighborY="-123">
        <dgm:presLayoutVars>
          <dgm:bulletEnabled val="1"/>
        </dgm:presLayoutVars>
      </dgm:prSet>
      <dgm:spPr/>
    </dgm:pt>
    <dgm:pt modelId="{FD3D8EF3-8149-4D23-99E2-61C40AF8A534}" type="pres">
      <dgm:prSet presAssocID="{329FECC7-8326-4AB3-9188-82EAC8788B57}" presName="sibTrans" presStyleCnt="0"/>
      <dgm:spPr/>
    </dgm:pt>
    <dgm:pt modelId="{66E1A77A-C9F6-4C30-AD9A-715F8D453A70}" type="pres">
      <dgm:prSet presAssocID="{9DFD6203-6286-4B17-A6AC-92A5FC9723BD}" presName="node" presStyleLbl="node1" presStyleIdx="1" presStyleCnt="9" custLinFactNeighborX="-1779" custLinFactNeighborY="-123">
        <dgm:presLayoutVars>
          <dgm:bulletEnabled val="1"/>
        </dgm:presLayoutVars>
      </dgm:prSet>
      <dgm:spPr/>
    </dgm:pt>
    <dgm:pt modelId="{56DFF121-73DA-46E6-A21D-333EF7283AE8}" type="pres">
      <dgm:prSet presAssocID="{8019BD04-067E-4EEC-AEF6-85AAF4B31618}" presName="sibTrans" presStyleCnt="0"/>
      <dgm:spPr/>
    </dgm:pt>
    <dgm:pt modelId="{060F9346-6999-4CD9-A85D-CFE2178D181D}" type="pres">
      <dgm:prSet presAssocID="{D87C783A-4440-493D-B875-6B4B0EDCBA6F}" presName="node" presStyleLbl="node1" presStyleIdx="2" presStyleCnt="9" custLinFactNeighborX="-1779" custLinFactNeighborY="-123">
        <dgm:presLayoutVars>
          <dgm:bulletEnabled val="1"/>
        </dgm:presLayoutVars>
      </dgm:prSet>
      <dgm:spPr/>
    </dgm:pt>
    <dgm:pt modelId="{B5D09AA4-39C5-4433-9CDB-806FA315C3A2}" type="pres">
      <dgm:prSet presAssocID="{A1C78046-AA3C-44B1-AEA3-81CF35D259A0}" presName="sibTrans" presStyleCnt="0"/>
      <dgm:spPr/>
    </dgm:pt>
    <dgm:pt modelId="{E56F4A6D-7699-4F65-9E58-E44327A7B4DD}" type="pres">
      <dgm:prSet presAssocID="{E835D4AD-737D-4BA2-9F97-DCAD8A7D3101}" presName="node" presStyleLbl="node1" presStyleIdx="3" presStyleCnt="9">
        <dgm:presLayoutVars>
          <dgm:bulletEnabled val="1"/>
        </dgm:presLayoutVars>
      </dgm:prSet>
      <dgm:spPr/>
    </dgm:pt>
    <dgm:pt modelId="{C21DB603-3104-40B3-B10D-0D57992A6456}" type="pres">
      <dgm:prSet presAssocID="{B2CF77A8-DE4B-4427-AA53-EA6B832F006D}" presName="sibTrans" presStyleCnt="0"/>
      <dgm:spPr/>
    </dgm:pt>
    <dgm:pt modelId="{D85C7D90-0B0F-4A83-B307-1446FBFA2B22}" type="pres">
      <dgm:prSet presAssocID="{974FF3BB-B4CF-43D3-94B4-E54EAF44BD63}" presName="node" presStyleLbl="node1" presStyleIdx="4" presStyleCnt="9" custLinFactNeighborX="-1779" custLinFactNeighborY="-123">
        <dgm:presLayoutVars>
          <dgm:bulletEnabled val="1"/>
        </dgm:presLayoutVars>
      </dgm:prSet>
      <dgm:spPr/>
    </dgm:pt>
    <dgm:pt modelId="{175EB3D2-A5CC-47C3-82F5-833F466AEE29}" type="pres">
      <dgm:prSet presAssocID="{0F8803FD-4168-40F6-858F-83774605EE8B}" presName="sibTrans" presStyleCnt="0"/>
      <dgm:spPr/>
    </dgm:pt>
    <dgm:pt modelId="{B6C28DC6-E2BC-4FF2-883C-1868BB42C7EB}" type="pres">
      <dgm:prSet presAssocID="{BE9230A6-6F8B-414D-B5E9-2CEE3BC306F6}" presName="node" presStyleLbl="node1" presStyleIdx="5" presStyleCnt="9" custLinFactNeighborX="-1779" custLinFactNeighborY="-123">
        <dgm:presLayoutVars>
          <dgm:bulletEnabled val="1"/>
        </dgm:presLayoutVars>
      </dgm:prSet>
      <dgm:spPr/>
    </dgm:pt>
    <dgm:pt modelId="{4BD32826-5075-4377-AA0F-B9A66B421793}" type="pres">
      <dgm:prSet presAssocID="{EA7714C0-DF1D-4A74-A324-C17898EE5E6C}" presName="sibTrans" presStyleCnt="0"/>
      <dgm:spPr/>
    </dgm:pt>
    <dgm:pt modelId="{950544E0-4E80-498A-ADE1-B35DEB85C061}" type="pres">
      <dgm:prSet presAssocID="{9CA17EE9-B44A-43AD-B090-65BB49D12479}" presName="node" presStyleLbl="node1" presStyleIdx="6" presStyleCnt="9" custLinFactNeighborX="-1779" custLinFactNeighborY="-123">
        <dgm:presLayoutVars>
          <dgm:bulletEnabled val="1"/>
        </dgm:presLayoutVars>
      </dgm:prSet>
      <dgm:spPr/>
    </dgm:pt>
    <dgm:pt modelId="{5F2BA5DD-A9C5-4AD2-A598-D5B3FBD5E581}" type="pres">
      <dgm:prSet presAssocID="{723898D8-CBF1-4B35-AE8F-53BB5D008E6E}" presName="sibTrans" presStyleCnt="0"/>
      <dgm:spPr/>
    </dgm:pt>
    <dgm:pt modelId="{9D5A75D4-90B7-465E-9059-B4B302BE32CE}" type="pres">
      <dgm:prSet presAssocID="{5328AF8E-8349-47C4-B585-FABAFA08DFEE}" presName="node" presStyleLbl="node1" presStyleIdx="7" presStyleCnt="9" custLinFactNeighborX="-1779" custLinFactNeighborY="-123">
        <dgm:presLayoutVars>
          <dgm:bulletEnabled val="1"/>
        </dgm:presLayoutVars>
      </dgm:prSet>
      <dgm:spPr/>
    </dgm:pt>
    <dgm:pt modelId="{2F6CC635-015D-4FFE-B179-AA45CD2F0EEC}" type="pres">
      <dgm:prSet presAssocID="{6D98C5B9-9B28-45CD-B34F-C89770C85B3A}" presName="sibTrans" presStyleCnt="0"/>
      <dgm:spPr/>
    </dgm:pt>
    <dgm:pt modelId="{5ED8D679-D796-441C-94D3-40461314F089}" type="pres">
      <dgm:prSet presAssocID="{70DD7E75-2182-4275-A4BC-92C815696886}" presName="node" presStyleLbl="node1" presStyleIdx="8" presStyleCnt="9" custLinFactNeighborX="-1779" custLinFactNeighborY="-123">
        <dgm:presLayoutVars>
          <dgm:bulletEnabled val="1"/>
        </dgm:presLayoutVars>
      </dgm:prSet>
      <dgm:spPr/>
    </dgm:pt>
  </dgm:ptLst>
  <dgm:cxnLst>
    <dgm:cxn modelId="{475BD900-EBEA-40FC-9D8D-F3D447F0FF35}" type="presOf" srcId="{5328AF8E-8349-47C4-B585-FABAFA08DFEE}" destId="{9D5A75D4-90B7-465E-9059-B4B302BE32CE}" srcOrd="0" destOrd="0" presId="urn:microsoft.com/office/officeart/2005/8/layout/default"/>
    <dgm:cxn modelId="{E5811E08-4D54-45EC-B265-D901F92C30A7}" srcId="{2682DB06-C00F-45FA-8160-29EC3BA41AE2}" destId="{70DD7E75-2182-4275-A4BC-92C815696886}" srcOrd="8" destOrd="0" parTransId="{549A9BED-A190-4FE4-9355-3C0FFCAEDBC8}" sibTransId="{2AC997F1-26E6-4BEF-8CCE-7A27BF971085}"/>
    <dgm:cxn modelId="{A8BD3908-CB57-4586-9187-DF38A1AA62C4}" type="presOf" srcId="{BE9230A6-6F8B-414D-B5E9-2CEE3BC306F6}" destId="{B6C28DC6-E2BC-4FF2-883C-1868BB42C7EB}" srcOrd="0" destOrd="0" presId="urn:microsoft.com/office/officeart/2005/8/layout/default"/>
    <dgm:cxn modelId="{65A6090D-0FEF-4CD3-963F-EFD9CBB571FA}" srcId="{2682DB06-C00F-45FA-8160-29EC3BA41AE2}" destId="{5328AF8E-8349-47C4-B585-FABAFA08DFEE}" srcOrd="7" destOrd="0" parTransId="{15492E28-C4BA-40DD-A7E1-9A6976E676FB}" sibTransId="{6D98C5B9-9B28-45CD-B34F-C89770C85B3A}"/>
    <dgm:cxn modelId="{D6ACC01E-5C02-4563-B7B6-B31F1B4C2F56}" type="presOf" srcId="{155627B2-1790-4A87-A99E-35735ABD9A4F}" destId="{21CDB2A5-69A5-4330-A431-1C8E3A0FB628}" srcOrd="0" destOrd="0" presId="urn:microsoft.com/office/officeart/2005/8/layout/default"/>
    <dgm:cxn modelId="{F431F426-AE40-4D4D-8EFD-B68ECAF73A3E}" srcId="{2682DB06-C00F-45FA-8160-29EC3BA41AE2}" destId="{9CA17EE9-B44A-43AD-B090-65BB49D12479}" srcOrd="6" destOrd="0" parTransId="{9587D5DF-312E-4557-B18F-F77573DF9E5D}" sibTransId="{723898D8-CBF1-4B35-AE8F-53BB5D008E6E}"/>
    <dgm:cxn modelId="{E1FE1127-3910-4370-88FF-9FEC3A313B5A}" srcId="{2682DB06-C00F-45FA-8160-29EC3BA41AE2}" destId="{D87C783A-4440-493D-B875-6B4B0EDCBA6F}" srcOrd="2" destOrd="0" parTransId="{CE0099F4-53FD-458E-86B9-BD3463D3B527}" sibTransId="{A1C78046-AA3C-44B1-AEA3-81CF35D259A0}"/>
    <dgm:cxn modelId="{3EBD8968-64A8-4431-9081-6D995AF585CB}" srcId="{2682DB06-C00F-45FA-8160-29EC3BA41AE2}" destId="{974FF3BB-B4CF-43D3-94B4-E54EAF44BD63}" srcOrd="4" destOrd="0" parTransId="{1F3FF5C7-7D38-4366-A92C-7A6DEA97C3D3}" sibTransId="{0F8803FD-4168-40F6-858F-83774605EE8B}"/>
    <dgm:cxn modelId="{B825A94A-05FC-4D7B-AF3B-FD80479EE070}" type="presOf" srcId="{9CA17EE9-B44A-43AD-B090-65BB49D12479}" destId="{950544E0-4E80-498A-ADE1-B35DEB85C061}" srcOrd="0" destOrd="0" presId="urn:microsoft.com/office/officeart/2005/8/layout/default"/>
    <dgm:cxn modelId="{AE043D76-F45A-4E4D-8156-8B20411E31D9}" srcId="{2682DB06-C00F-45FA-8160-29EC3BA41AE2}" destId="{155627B2-1790-4A87-A99E-35735ABD9A4F}" srcOrd="0" destOrd="0" parTransId="{190497E4-7F1F-42D4-A705-1472BA74C198}" sibTransId="{329FECC7-8326-4AB3-9188-82EAC8788B57}"/>
    <dgm:cxn modelId="{10289482-ACB0-4D95-B15C-8DF3729A5C30}" type="presOf" srcId="{974FF3BB-B4CF-43D3-94B4-E54EAF44BD63}" destId="{D85C7D90-0B0F-4A83-B307-1446FBFA2B22}" srcOrd="0" destOrd="0" presId="urn:microsoft.com/office/officeart/2005/8/layout/default"/>
    <dgm:cxn modelId="{163C9699-40B6-4A34-AF6A-D9FA06565844}" type="presOf" srcId="{9DFD6203-6286-4B17-A6AC-92A5FC9723BD}" destId="{66E1A77A-C9F6-4C30-AD9A-715F8D453A70}" srcOrd="0" destOrd="0" presId="urn:microsoft.com/office/officeart/2005/8/layout/default"/>
    <dgm:cxn modelId="{65CD999C-92AC-48BB-8C01-D18A702EF464}" srcId="{2682DB06-C00F-45FA-8160-29EC3BA41AE2}" destId="{9DFD6203-6286-4B17-A6AC-92A5FC9723BD}" srcOrd="1" destOrd="0" parTransId="{4528CA91-6D42-406C-A628-7643E559EFB8}" sibTransId="{8019BD04-067E-4EEC-AEF6-85AAF4B31618}"/>
    <dgm:cxn modelId="{15193F9E-E025-484C-B79E-5F558F41E4FD}" type="presOf" srcId="{2682DB06-C00F-45FA-8160-29EC3BA41AE2}" destId="{9078D8F1-9F55-445E-B278-63FE4350C5DE}" srcOrd="0" destOrd="0" presId="urn:microsoft.com/office/officeart/2005/8/layout/default"/>
    <dgm:cxn modelId="{E53743AC-8523-4469-860E-76335EB3F65E}" srcId="{2682DB06-C00F-45FA-8160-29EC3BA41AE2}" destId="{E835D4AD-737D-4BA2-9F97-DCAD8A7D3101}" srcOrd="3" destOrd="0" parTransId="{81A157E1-18C6-4CE6-800B-6A7755C79D16}" sibTransId="{B2CF77A8-DE4B-4427-AA53-EA6B832F006D}"/>
    <dgm:cxn modelId="{A58FF5C3-9397-49D7-81C3-6CB22748B882}" type="presOf" srcId="{70DD7E75-2182-4275-A4BC-92C815696886}" destId="{5ED8D679-D796-441C-94D3-40461314F089}" srcOrd="0" destOrd="0" presId="urn:microsoft.com/office/officeart/2005/8/layout/default"/>
    <dgm:cxn modelId="{A210BAC9-4AE7-4A9A-A47F-D7CB08F0CB71}" type="presOf" srcId="{E835D4AD-737D-4BA2-9F97-DCAD8A7D3101}" destId="{E56F4A6D-7699-4F65-9E58-E44327A7B4DD}" srcOrd="0" destOrd="0" presId="urn:microsoft.com/office/officeart/2005/8/layout/default"/>
    <dgm:cxn modelId="{E8E89CE5-4B6B-4C1D-BE8B-794A10715A83}" srcId="{2682DB06-C00F-45FA-8160-29EC3BA41AE2}" destId="{BE9230A6-6F8B-414D-B5E9-2CEE3BC306F6}" srcOrd="5" destOrd="0" parTransId="{D743EFF1-90C0-4919-A2E2-9A675F88C674}" sibTransId="{EA7714C0-DF1D-4A74-A324-C17898EE5E6C}"/>
    <dgm:cxn modelId="{FF6970E9-E4B6-4BA9-933F-95538A885410}" type="presOf" srcId="{D87C783A-4440-493D-B875-6B4B0EDCBA6F}" destId="{060F9346-6999-4CD9-A85D-CFE2178D181D}" srcOrd="0" destOrd="0" presId="urn:microsoft.com/office/officeart/2005/8/layout/default"/>
    <dgm:cxn modelId="{673096BB-74FE-456C-A647-967D174A079A}" type="presParOf" srcId="{9078D8F1-9F55-445E-B278-63FE4350C5DE}" destId="{21CDB2A5-69A5-4330-A431-1C8E3A0FB628}" srcOrd="0" destOrd="0" presId="urn:microsoft.com/office/officeart/2005/8/layout/default"/>
    <dgm:cxn modelId="{EAE99774-B96E-479A-ACBF-DE84AD1DE475}" type="presParOf" srcId="{9078D8F1-9F55-445E-B278-63FE4350C5DE}" destId="{FD3D8EF3-8149-4D23-99E2-61C40AF8A534}" srcOrd="1" destOrd="0" presId="urn:microsoft.com/office/officeart/2005/8/layout/default"/>
    <dgm:cxn modelId="{96293543-11FA-441D-90DF-BC3C5A01265C}" type="presParOf" srcId="{9078D8F1-9F55-445E-B278-63FE4350C5DE}" destId="{66E1A77A-C9F6-4C30-AD9A-715F8D453A70}" srcOrd="2" destOrd="0" presId="urn:microsoft.com/office/officeart/2005/8/layout/default"/>
    <dgm:cxn modelId="{41F625C4-4B9B-4BA2-AF56-F8E412B4DC3D}" type="presParOf" srcId="{9078D8F1-9F55-445E-B278-63FE4350C5DE}" destId="{56DFF121-73DA-46E6-A21D-333EF7283AE8}" srcOrd="3" destOrd="0" presId="urn:microsoft.com/office/officeart/2005/8/layout/default"/>
    <dgm:cxn modelId="{DC49429A-55E1-44C9-9CEE-A2059045653B}" type="presParOf" srcId="{9078D8F1-9F55-445E-B278-63FE4350C5DE}" destId="{060F9346-6999-4CD9-A85D-CFE2178D181D}" srcOrd="4" destOrd="0" presId="urn:microsoft.com/office/officeart/2005/8/layout/default"/>
    <dgm:cxn modelId="{932D5FF9-4BDE-41D6-9772-FEF568599BBA}" type="presParOf" srcId="{9078D8F1-9F55-445E-B278-63FE4350C5DE}" destId="{B5D09AA4-39C5-4433-9CDB-806FA315C3A2}" srcOrd="5" destOrd="0" presId="urn:microsoft.com/office/officeart/2005/8/layout/default"/>
    <dgm:cxn modelId="{EB435E01-2F99-4149-9340-E200E9ACAC45}" type="presParOf" srcId="{9078D8F1-9F55-445E-B278-63FE4350C5DE}" destId="{E56F4A6D-7699-4F65-9E58-E44327A7B4DD}" srcOrd="6" destOrd="0" presId="urn:microsoft.com/office/officeart/2005/8/layout/default"/>
    <dgm:cxn modelId="{9975B5FF-4A5D-4B19-BD09-2942E6B5FF0D}" type="presParOf" srcId="{9078D8F1-9F55-445E-B278-63FE4350C5DE}" destId="{C21DB603-3104-40B3-B10D-0D57992A6456}" srcOrd="7" destOrd="0" presId="urn:microsoft.com/office/officeart/2005/8/layout/default"/>
    <dgm:cxn modelId="{5306D16E-DD98-4E79-BE62-A8780220B42C}" type="presParOf" srcId="{9078D8F1-9F55-445E-B278-63FE4350C5DE}" destId="{D85C7D90-0B0F-4A83-B307-1446FBFA2B22}" srcOrd="8" destOrd="0" presId="urn:microsoft.com/office/officeart/2005/8/layout/default"/>
    <dgm:cxn modelId="{193BB27E-6B28-4E0B-B276-3857E5267D64}" type="presParOf" srcId="{9078D8F1-9F55-445E-B278-63FE4350C5DE}" destId="{175EB3D2-A5CC-47C3-82F5-833F466AEE29}" srcOrd="9" destOrd="0" presId="urn:microsoft.com/office/officeart/2005/8/layout/default"/>
    <dgm:cxn modelId="{DE134701-AEB1-46EA-8D75-A76CA32E68B6}" type="presParOf" srcId="{9078D8F1-9F55-445E-B278-63FE4350C5DE}" destId="{B6C28DC6-E2BC-4FF2-883C-1868BB42C7EB}" srcOrd="10" destOrd="0" presId="urn:microsoft.com/office/officeart/2005/8/layout/default"/>
    <dgm:cxn modelId="{7BAD70B9-8D33-4DAD-83A3-CDBD61F1B996}" type="presParOf" srcId="{9078D8F1-9F55-445E-B278-63FE4350C5DE}" destId="{4BD32826-5075-4377-AA0F-B9A66B421793}" srcOrd="11" destOrd="0" presId="urn:microsoft.com/office/officeart/2005/8/layout/default"/>
    <dgm:cxn modelId="{C8B5083F-3595-43BF-AE89-66CD325F6144}" type="presParOf" srcId="{9078D8F1-9F55-445E-B278-63FE4350C5DE}" destId="{950544E0-4E80-498A-ADE1-B35DEB85C061}" srcOrd="12" destOrd="0" presId="urn:microsoft.com/office/officeart/2005/8/layout/default"/>
    <dgm:cxn modelId="{9359C967-6F91-40B9-B469-47546E33B55F}" type="presParOf" srcId="{9078D8F1-9F55-445E-B278-63FE4350C5DE}" destId="{5F2BA5DD-A9C5-4AD2-A598-D5B3FBD5E581}" srcOrd="13" destOrd="0" presId="urn:microsoft.com/office/officeart/2005/8/layout/default"/>
    <dgm:cxn modelId="{265A589A-7EE6-4A40-9E7A-561546FCAE68}" type="presParOf" srcId="{9078D8F1-9F55-445E-B278-63FE4350C5DE}" destId="{9D5A75D4-90B7-465E-9059-B4B302BE32CE}" srcOrd="14" destOrd="0" presId="urn:microsoft.com/office/officeart/2005/8/layout/default"/>
    <dgm:cxn modelId="{5C25F9F0-40D9-48D2-BAC9-7E55B53AEFCC}" type="presParOf" srcId="{9078D8F1-9F55-445E-B278-63FE4350C5DE}" destId="{2F6CC635-015D-4FFE-B179-AA45CD2F0EEC}" srcOrd="15" destOrd="0" presId="urn:microsoft.com/office/officeart/2005/8/layout/default"/>
    <dgm:cxn modelId="{1B2B2BC8-7173-4C77-85E8-9AA26DB6C5A4}" type="presParOf" srcId="{9078D8F1-9F55-445E-B278-63FE4350C5DE}" destId="{5ED8D679-D796-441C-94D3-40461314F089}" srcOrd="16" destOrd="0" presId="urn:microsoft.com/office/officeart/2005/8/layout/defaul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DB2A5-69A5-4330-A431-1C8E3A0FB628}">
      <dsp:nvSpPr>
        <dsp:cNvPr id="0" name=""/>
        <dsp:cNvSpPr/>
      </dsp:nvSpPr>
      <dsp:spPr>
        <a:xfrm>
          <a:off x="2005" y="141129"/>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Irritability</a:t>
          </a:r>
        </a:p>
      </dsp:txBody>
      <dsp:txXfrm>
        <a:off x="2005" y="141129"/>
        <a:ext cx="1590981" cy="954588"/>
      </dsp:txXfrm>
    </dsp:sp>
    <dsp:sp modelId="{66E1A77A-C9F6-4C30-AD9A-715F8D453A70}">
      <dsp:nvSpPr>
        <dsp:cNvPr id="0" name=""/>
        <dsp:cNvSpPr/>
      </dsp:nvSpPr>
      <dsp:spPr>
        <a:xfrm>
          <a:off x="1752085" y="141129"/>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Sweating</a:t>
          </a:r>
        </a:p>
      </dsp:txBody>
      <dsp:txXfrm>
        <a:off x="1752085" y="141129"/>
        <a:ext cx="1590981" cy="954588"/>
      </dsp:txXfrm>
    </dsp:sp>
    <dsp:sp modelId="{060F9346-6999-4CD9-A85D-CFE2178D181D}">
      <dsp:nvSpPr>
        <dsp:cNvPr id="0" name=""/>
        <dsp:cNvSpPr/>
      </dsp:nvSpPr>
      <dsp:spPr>
        <a:xfrm>
          <a:off x="3502164" y="141129"/>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Changes in libido</a:t>
          </a:r>
        </a:p>
      </dsp:txBody>
      <dsp:txXfrm>
        <a:off x="3502164" y="141129"/>
        <a:ext cx="1590981" cy="954588"/>
      </dsp:txXfrm>
    </dsp:sp>
    <dsp:sp modelId="{CE365BA2-6A99-46A9-9AD3-5800059AB780}">
      <dsp:nvSpPr>
        <dsp:cNvPr id="0" name=""/>
        <dsp:cNvSpPr/>
      </dsp:nvSpPr>
      <dsp:spPr>
        <a:xfrm>
          <a:off x="5252244" y="141129"/>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Insomnia</a:t>
          </a:r>
        </a:p>
      </dsp:txBody>
      <dsp:txXfrm>
        <a:off x="5252244" y="141129"/>
        <a:ext cx="1590981" cy="954588"/>
      </dsp:txXfrm>
    </dsp:sp>
    <dsp:sp modelId="{E56F4A6D-7699-4F65-9E58-E44327A7B4DD}">
      <dsp:nvSpPr>
        <dsp:cNvPr id="0" name=""/>
        <dsp:cNvSpPr/>
      </dsp:nvSpPr>
      <dsp:spPr>
        <a:xfrm>
          <a:off x="2005" y="1254816"/>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Rapid heart rate</a:t>
          </a:r>
        </a:p>
      </dsp:txBody>
      <dsp:txXfrm>
        <a:off x="2005" y="1254816"/>
        <a:ext cx="1590981" cy="954588"/>
      </dsp:txXfrm>
    </dsp:sp>
    <dsp:sp modelId="{D85C7D90-0B0F-4A83-B307-1446FBFA2B22}">
      <dsp:nvSpPr>
        <dsp:cNvPr id="0" name=""/>
        <dsp:cNvSpPr/>
      </dsp:nvSpPr>
      <dsp:spPr>
        <a:xfrm>
          <a:off x="1752085" y="1254816"/>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Frequent sickness</a:t>
          </a:r>
        </a:p>
      </dsp:txBody>
      <dsp:txXfrm>
        <a:off x="1752085" y="1254816"/>
        <a:ext cx="1590981" cy="954588"/>
      </dsp:txXfrm>
    </dsp:sp>
    <dsp:sp modelId="{B6C28DC6-E2BC-4FF2-883C-1868BB42C7EB}">
      <dsp:nvSpPr>
        <dsp:cNvPr id="0" name=""/>
        <dsp:cNvSpPr/>
      </dsp:nvSpPr>
      <dsp:spPr>
        <a:xfrm>
          <a:off x="3502164" y="1254816"/>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cs typeface="Calibri"/>
            </a:rPr>
            <a:t>Rapid mood swings</a:t>
          </a:r>
          <a:endParaRPr lang="en-GB" sz="2200" kern="1200" dirty="0">
            <a:cs typeface="Calibri"/>
          </a:endParaRPr>
        </a:p>
      </dsp:txBody>
      <dsp:txXfrm>
        <a:off x="3502164" y="1254816"/>
        <a:ext cx="1590981" cy="954588"/>
      </dsp:txXfrm>
    </dsp:sp>
    <dsp:sp modelId="{950544E0-4E80-498A-ADE1-B35DEB85C061}">
      <dsp:nvSpPr>
        <dsp:cNvPr id="0" name=""/>
        <dsp:cNvSpPr/>
      </dsp:nvSpPr>
      <dsp:spPr>
        <a:xfrm>
          <a:off x="5252244" y="1254816"/>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Confusion</a:t>
          </a:r>
        </a:p>
      </dsp:txBody>
      <dsp:txXfrm>
        <a:off x="5252244" y="1254816"/>
        <a:ext cx="1590981" cy="954588"/>
      </dsp:txXfrm>
    </dsp:sp>
    <dsp:sp modelId="{9D5A75D4-90B7-465E-9059-B4B302BE32CE}">
      <dsp:nvSpPr>
        <dsp:cNvPr id="0" name=""/>
        <dsp:cNvSpPr/>
      </dsp:nvSpPr>
      <dsp:spPr>
        <a:xfrm>
          <a:off x="2005" y="2368503"/>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Isolation</a:t>
          </a:r>
        </a:p>
      </dsp:txBody>
      <dsp:txXfrm>
        <a:off x="2005" y="2368503"/>
        <a:ext cx="1590981" cy="954588"/>
      </dsp:txXfrm>
    </dsp:sp>
    <dsp:sp modelId="{84A81590-BDA7-4403-8A91-3DFE1D0406B3}">
      <dsp:nvSpPr>
        <dsp:cNvPr id="0" name=""/>
        <dsp:cNvSpPr/>
      </dsp:nvSpPr>
      <dsp:spPr>
        <a:xfrm>
          <a:off x="1752085" y="2368503"/>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Fatigue</a:t>
          </a:r>
        </a:p>
      </dsp:txBody>
      <dsp:txXfrm>
        <a:off x="1752085" y="2368503"/>
        <a:ext cx="1590981" cy="954588"/>
      </dsp:txXfrm>
    </dsp:sp>
    <dsp:sp modelId="{D1E8D868-960B-4792-B453-34D0E95D2192}">
      <dsp:nvSpPr>
        <dsp:cNvPr id="0" name=""/>
        <dsp:cNvSpPr/>
      </dsp:nvSpPr>
      <dsp:spPr>
        <a:xfrm>
          <a:off x="3502164" y="2368503"/>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Headaches</a:t>
          </a:r>
        </a:p>
      </dsp:txBody>
      <dsp:txXfrm>
        <a:off x="3502164" y="2368503"/>
        <a:ext cx="1590981" cy="954588"/>
      </dsp:txXfrm>
    </dsp:sp>
    <dsp:sp modelId="{5ED8D679-D796-441C-94D3-40461314F089}">
      <dsp:nvSpPr>
        <dsp:cNvPr id="0" name=""/>
        <dsp:cNvSpPr/>
      </dsp:nvSpPr>
      <dsp:spPr>
        <a:xfrm>
          <a:off x="5252244" y="2368503"/>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Excessive worrying</a:t>
          </a:r>
        </a:p>
      </dsp:txBody>
      <dsp:txXfrm>
        <a:off x="5252244" y="2368503"/>
        <a:ext cx="1590981" cy="954588"/>
      </dsp:txXfrm>
    </dsp:sp>
    <dsp:sp modelId="{2A164A4D-D6A7-4673-AF35-B05EBC971D81}">
      <dsp:nvSpPr>
        <dsp:cNvPr id="0" name=""/>
        <dsp:cNvSpPr/>
      </dsp:nvSpPr>
      <dsp:spPr>
        <a:xfrm>
          <a:off x="877045" y="3482190"/>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Excessive anxiousness</a:t>
          </a:r>
        </a:p>
      </dsp:txBody>
      <dsp:txXfrm>
        <a:off x="877045" y="3482190"/>
        <a:ext cx="1590981" cy="954588"/>
      </dsp:txXfrm>
    </dsp:sp>
    <dsp:sp modelId="{00C87425-5FC5-4BAF-ACA9-88268E0781CB}">
      <dsp:nvSpPr>
        <dsp:cNvPr id="0" name=""/>
        <dsp:cNvSpPr/>
      </dsp:nvSpPr>
      <dsp:spPr>
        <a:xfrm>
          <a:off x="2627124" y="3482190"/>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Decreased energy</a:t>
          </a:r>
          <a:endParaRPr lang="en-GB" sz="2200" kern="1200" dirty="0"/>
        </a:p>
      </dsp:txBody>
      <dsp:txXfrm>
        <a:off x="2627124" y="3482190"/>
        <a:ext cx="1590981" cy="954588"/>
      </dsp:txXfrm>
    </dsp:sp>
    <dsp:sp modelId="{1E2FDC58-0FEB-4515-A470-A7F678273906}">
      <dsp:nvSpPr>
        <dsp:cNvPr id="0" name=""/>
        <dsp:cNvSpPr/>
      </dsp:nvSpPr>
      <dsp:spPr>
        <a:xfrm>
          <a:off x="4377204" y="3482190"/>
          <a:ext cx="1590981" cy="954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Appetite changes</a:t>
          </a:r>
        </a:p>
      </dsp:txBody>
      <dsp:txXfrm>
        <a:off x="4377204" y="3482190"/>
        <a:ext cx="1590981" cy="9545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DB2A5-69A5-4330-A431-1C8E3A0FB628}">
      <dsp:nvSpPr>
        <dsp:cNvPr id="0" name=""/>
        <dsp:cNvSpPr/>
      </dsp:nvSpPr>
      <dsp:spPr>
        <a:xfrm>
          <a:off x="0" y="529395"/>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Learn the signs/symptoms</a:t>
          </a:r>
        </a:p>
      </dsp:txBody>
      <dsp:txXfrm>
        <a:off x="0" y="529395"/>
        <a:ext cx="1758261" cy="1054957"/>
      </dsp:txXfrm>
    </dsp:sp>
    <dsp:sp modelId="{66E1A77A-C9F6-4C30-AD9A-715F8D453A70}">
      <dsp:nvSpPr>
        <dsp:cNvPr id="0" name=""/>
        <dsp:cNvSpPr/>
      </dsp:nvSpPr>
      <dsp:spPr>
        <a:xfrm>
          <a:off x="1905024" y="529395"/>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Be supportive</a:t>
          </a:r>
        </a:p>
      </dsp:txBody>
      <dsp:txXfrm>
        <a:off x="1905024" y="529395"/>
        <a:ext cx="1758261" cy="1054957"/>
      </dsp:txXfrm>
    </dsp:sp>
    <dsp:sp modelId="{060F9346-6999-4CD9-A85D-CFE2178D181D}">
      <dsp:nvSpPr>
        <dsp:cNvPr id="0" name=""/>
        <dsp:cNvSpPr/>
      </dsp:nvSpPr>
      <dsp:spPr>
        <a:xfrm>
          <a:off x="3839112" y="529395"/>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Talking</a:t>
          </a:r>
        </a:p>
      </dsp:txBody>
      <dsp:txXfrm>
        <a:off x="3839112" y="529395"/>
        <a:ext cx="1758261" cy="1054957"/>
      </dsp:txXfrm>
    </dsp:sp>
    <dsp:sp modelId="{CE365BA2-6A99-46A9-9AD3-5800059AB780}">
      <dsp:nvSpPr>
        <dsp:cNvPr id="0" name=""/>
        <dsp:cNvSpPr/>
      </dsp:nvSpPr>
      <dsp:spPr>
        <a:xfrm>
          <a:off x="5773200" y="529395"/>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Be attentive</a:t>
          </a:r>
        </a:p>
      </dsp:txBody>
      <dsp:txXfrm>
        <a:off x="5773200" y="529395"/>
        <a:ext cx="1758261" cy="1054957"/>
      </dsp:txXfrm>
    </dsp:sp>
    <dsp:sp modelId="{E56F4A6D-7699-4F65-9E58-E44327A7B4DD}">
      <dsp:nvSpPr>
        <dsp:cNvPr id="0" name=""/>
        <dsp:cNvSpPr/>
      </dsp:nvSpPr>
      <dsp:spPr>
        <a:xfrm>
          <a:off x="2216" y="1761475"/>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Look after yourself</a:t>
          </a:r>
        </a:p>
      </dsp:txBody>
      <dsp:txXfrm>
        <a:off x="2216" y="1761475"/>
        <a:ext cx="1758261" cy="1054957"/>
      </dsp:txXfrm>
    </dsp:sp>
    <dsp:sp modelId="{D85C7D90-0B0F-4A83-B307-1446FBFA2B22}">
      <dsp:nvSpPr>
        <dsp:cNvPr id="0" name=""/>
        <dsp:cNvSpPr/>
      </dsp:nvSpPr>
      <dsp:spPr>
        <a:xfrm>
          <a:off x="1905024" y="1760178"/>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Use your annual leave</a:t>
          </a:r>
        </a:p>
      </dsp:txBody>
      <dsp:txXfrm>
        <a:off x="1905024" y="1760178"/>
        <a:ext cx="1758261" cy="1054957"/>
      </dsp:txXfrm>
    </dsp:sp>
    <dsp:sp modelId="{B6C28DC6-E2BC-4FF2-883C-1868BB42C7EB}">
      <dsp:nvSpPr>
        <dsp:cNvPr id="0" name=""/>
        <dsp:cNvSpPr/>
      </dsp:nvSpPr>
      <dsp:spPr>
        <a:xfrm>
          <a:off x="3839112" y="1760178"/>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Be positive about mental health </a:t>
          </a:r>
        </a:p>
      </dsp:txBody>
      <dsp:txXfrm>
        <a:off x="3839112" y="1760178"/>
        <a:ext cx="1758261" cy="1054957"/>
      </dsp:txXfrm>
    </dsp:sp>
    <dsp:sp modelId="{950544E0-4E80-498A-ADE1-B35DEB85C061}">
      <dsp:nvSpPr>
        <dsp:cNvPr id="0" name=""/>
        <dsp:cNvSpPr/>
      </dsp:nvSpPr>
      <dsp:spPr>
        <a:xfrm>
          <a:off x="5773200" y="1760178"/>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Know who your workplace mental health first aider is</a:t>
          </a:r>
        </a:p>
      </dsp:txBody>
      <dsp:txXfrm>
        <a:off x="5773200" y="1760178"/>
        <a:ext cx="1758261" cy="1054957"/>
      </dsp:txXfrm>
    </dsp:sp>
    <dsp:sp modelId="{9D5A75D4-90B7-465E-9059-B4B302BE32CE}">
      <dsp:nvSpPr>
        <dsp:cNvPr id="0" name=""/>
        <dsp:cNvSpPr/>
      </dsp:nvSpPr>
      <dsp:spPr>
        <a:xfrm>
          <a:off x="0" y="2990961"/>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Don’t be afraid to bring it up</a:t>
          </a:r>
        </a:p>
      </dsp:txBody>
      <dsp:txXfrm>
        <a:off x="0" y="2990961"/>
        <a:ext cx="1758261" cy="1054957"/>
      </dsp:txXfrm>
    </dsp:sp>
    <dsp:sp modelId="{84A81590-BDA7-4403-8A91-3DFE1D0406B3}">
      <dsp:nvSpPr>
        <dsp:cNvPr id="0" name=""/>
        <dsp:cNvSpPr/>
      </dsp:nvSpPr>
      <dsp:spPr>
        <a:xfrm>
          <a:off x="1936304" y="2992259"/>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Experiment with different ways to de-stress</a:t>
          </a:r>
        </a:p>
      </dsp:txBody>
      <dsp:txXfrm>
        <a:off x="1936304" y="2992259"/>
        <a:ext cx="1758261" cy="1054957"/>
      </dsp:txXfrm>
    </dsp:sp>
    <dsp:sp modelId="{D1E8D868-960B-4792-B453-34D0E95D2192}">
      <dsp:nvSpPr>
        <dsp:cNvPr id="0" name=""/>
        <dsp:cNvSpPr/>
      </dsp:nvSpPr>
      <dsp:spPr>
        <a:xfrm>
          <a:off x="3870392" y="2992259"/>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Listen</a:t>
          </a:r>
        </a:p>
      </dsp:txBody>
      <dsp:txXfrm>
        <a:off x="3870392" y="2992259"/>
        <a:ext cx="1758261" cy="1054957"/>
      </dsp:txXfrm>
    </dsp:sp>
    <dsp:sp modelId="{5ED8D679-D796-441C-94D3-40461314F089}">
      <dsp:nvSpPr>
        <dsp:cNvPr id="0" name=""/>
        <dsp:cNvSpPr/>
      </dsp:nvSpPr>
      <dsp:spPr>
        <a:xfrm>
          <a:off x="5773200" y="2990961"/>
          <a:ext cx="1758261" cy="1054957"/>
        </a:xfrm>
        <a:prstGeom prst="rect">
          <a:avLst/>
        </a:prstGeom>
        <a:solidFill>
          <a:srgbClr val="FF60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Repetitive enquiries</a:t>
          </a:r>
        </a:p>
      </dsp:txBody>
      <dsp:txXfrm>
        <a:off x="5773200" y="2990961"/>
        <a:ext cx="1758261" cy="1054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DB2A5-69A5-4330-A431-1C8E3A0FB628}">
      <dsp:nvSpPr>
        <dsp:cNvPr id="0" name=""/>
        <dsp:cNvSpPr/>
      </dsp:nvSpPr>
      <dsp:spPr>
        <a:xfrm>
          <a:off x="388637" y="1152"/>
          <a:ext cx="1997118" cy="1198270"/>
        </a:xfrm>
        <a:prstGeom prst="rect">
          <a:avLst/>
        </a:prstGeom>
        <a:solidFill>
          <a:srgbClr val="AD049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PTSD</a:t>
          </a:r>
        </a:p>
      </dsp:txBody>
      <dsp:txXfrm>
        <a:off x="388637" y="1152"/>
        <a:ext cx="1997118" cy="1198270"/>
      </dsp:txXfrm>
    </dsp:sp>
    <dsp:sp modelId="{66E1A77A-C9F6-4C30-AD9A-715F8D453A70}">
      <dsp:nvSpPr>
        <dsp:cNvPr id="0" name=""/>
        <dsp:cNvSpPr/>
      </dsp:nvSpPr>
      <dsp:spPr>
        <a:xfrm>
          <a:off x="2585468" y="1152"/>
          <a:ext cx="1997118" cy="1198270"/>
        </a:xfrm>
        <a:prstGeom prst="rect">
          <a:avLst/>
        </a:prstGeom>
        <a:solidFill>
          <a:srgbClr val="AD049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Grief</a:t>
          </a:r>
        </a:p>
      </dsp:txBody>
      <dsp:txXfrm>
        <a:off x="2585468" y="1152"/>
        <a:ext cx="1997118" cy="1198270"/>
      </dsp:txXfrm>
    </dsp:sp>
    <dsp:sp modelId="{060F9346-6999-4CD9-A85D-CFE2178D181D}">
      <dsp:nvSpPr>
        <dsp:cNvPr id="0" name=""/>
        <dsp:cNvSpPr/>
      </dsp:nvSpPr>
      <dsp:spPr>
        <a:xfrm>
          <a:off x="4782298" y="1152"/>
          <a:ext cx="1997118" cy="1198270"/>
        </a:xfrm>
        <a:prstGeom prst="rect">
          <a:avLst/>
        </a:prstGeom>
        <a:solidFill>
          <a:srgbClr val="AD049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Anxiety</a:t>
          </a:r>
        </a:p>
      </dsp:txBody>
      <dsp:txXfrm>
        <a:off x="4782298" y="1152"/>
        <a:ext cx="1997118" cy="1198270"/>
      </dsp:txXfrm>
    </dsp:sp>
    <dsp:sp modelId="{E56F4A6D-7699-4F65-9E58-E44327A7B4DD}">
      <dsp:nvSpPr>
        <dsp:cNvPr id="0" name=""/>
        <dsp:cNvSpPr/>
      </dsp:nvSpPr>
      <dsp:spPr>
        <a:xfrm>
          <a:off x="424166" y="1400609"/>
          <a:ext cx="1997118" cy="1198270"/>
        </a:xfrm>
        <a:prstGeom prst="rect">
          <a:avLst/>
        </a:prstGeom>
        <a:solidFill>
          <a:srgbClr val="AD049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Isolation</a:t>
          </a:r>
        </a:p>
      </dsp:txBody>
      <dsp:txXfrm>
        <a:off x="424166" y="1400609"/>
        <a:ext cx="1997118" cy="1198270"/>
      </dsp:txXfrm>
    </dsp:sp>
    <dsp:sp modelId="{D85C7D90-0B0F-4A83-B307-1446FBFA2B22}">
      <dsp:nvSpPr>
        <dsp:cNvPr id="0" name=""/>
        <dsp:cNvSpPr/>
      </dsp:nvSpPr>
      <dsp:spPr>
        <a:xfrm>
          <a:off x="2585468" y="1399135"/>
          <a:ext cx="1997118" cy="1198270"/>
        </a:xfrm>
        <a:prstGeom prst="rect">
          <a:avLst/>
        </a:prstGeom>
        <a:solidFill>
          <a:srgbClr val="AD049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Sickness</a:t>
          </a:r>
        </a:p>
      </dsp:txBody>
      <dsp:txXfrm>
        <a:off x="2585468" y="1399135"/>
        <a:ext cx="1997118" cy="1198270"/>
      </dsp:txXfrm>
    </dsp:sp>
    <dsp:sp modelId="{B6C28DC6-E2BC-4FF2-883C-1868BB42C7EB}">
      <dsp:nvSpPr>
        <dsp:cNvPr id="0" name=""/>
        <dsp:cNvSpPr/>
      </dsp:nvSpPr>
      <dsp:spPr>
        <a:xfrm>
          <a:off x="4782298" y="1399135"/>
          <a:ext cx="1997118" cy="1198270"/>
        </a:xfrm>
        <a:prstGeom prst="rect">
          <a:avLst/>
        </a:prstGeom>
        <a:solidFill>
          <a:srgbClr val="AD049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Family pressures</a:t>
          </a:r>
        </a:p>
      </dsp:txBody>
      <dsp:txXfrm>
        <a:off x="4782298" y="1399135"/>
        <a:ext cx="1997118" cy="1198270"/>
      </dsp:txXfrm>
    </dsp:sp>
    <dsp:sp modelId="{950544E0-4E80-498A-ADE1-B35DEB85C061}">
      <dsp:nvSpPr>
        <dsp:cNvPr id="0" name=""/>
        <dsp:cNvSpPr/>
      </dsp:nvSpPr>
      <dsp:spPr>
        <a:xfrm>
          <a:off x="388637" y="2797117"/>
          <a:ext cx="1997118" cy="1198270"/>
        </a:xfrm>
        <a:prstGeom prst="rect">
          <a:avLst/>
        </a:prstGeom>
        <a:solidFill>
          <a:srgbClr val="AD049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Depression</a:t>
          </a:r>
        </a:p>
      </dsp:txBody>
      <dsp:txXfrm>
        <a:off x="388637" y="2797117"/>
        <a:ext cx="1997118" cy="1198270"/>
      </dsp:txXfrm>
    </dsp:sp>
    <dsp:sp modelId="{9D5A75D4-90B7-465E-9059-B4B302BE32CE}">
      <dsp:nvSpPr>
        <dsp:cNvPr id="0" name=""/>
        <dsp:cNvSpPr/>
      </dsp:nvSpPr>
      <dsp:spPr>
        <a:xfrm>
          <a:off x="2585468" y="2797117"/>
          <a:ext cx="1997118" cy="1198270"/>
        </a:xfrm>
        <a:prstGeom prst="rect">
          <a:avLst/>
        </a:prstGeom>
        <a:solidFill>
          <a:srgbClr val="AD049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Staff burnout</a:t>
          </a:r>
        </a:p>
      </dsp:txBody>
      <dsp:txXfrm>
        <a:off x="2585468" y="2797117"/>
        <a:ext cx="1997118" cy="1198270"/>
      </dsp:txXfrm>
    </dsp:sp>
    <dsp:sp modelId="{5ED8D679-D796-441C-94D3-40461314F089}">
      <dsp:nvSpPr>
        <dsp:cNvPr id="0" name=""/>
        <dsp:cNvSpPr/>
      </dsp:nvSpPr>
      <dsp:spPr>
        <a:xfrm>
          <a:off x="4782298" y="2797117"/>
          <a:ext cx="1997118" cy="1198270"/>
        </a:xfrm>
        <a:prstGeom prst="rect">
          <a:avLst/>
        </a:prstGeom>
        <a:solidFill>
          <a:srgbClr val="AD049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Workplace Stress</a:t>
          </a:r>
        </a:p>
      </dsp:txBody>
      <dsp:txXfrm>
        <a:off x="4782298" y="2797117"/>
        <a:ext cx="1997118" cy="119827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341D6-42C1-4BE2-9205-93757FAED4C3}" type="datetimeFigureOut">
              <a:rPr lang="en-GB" smtClean="0"/>
              <a:t>13/08/2024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3360C-FEF0-4CE1-9205-946F8D9271CB}" type="slidenum">
              <a:rPr lang="en-GB" smtClean="0"/>
              <a:t>‹#›</a:t>
            </a:fld>
            <a:endParaRPr lang="en-GB"/>
          </a:p>
        </p:txBody>
      </p:sp>
    </p:spTree>
    <p:extLst>
      <p:ext uri="{BB962C8B-B14F-4D97-AF65-F5344CB8AC3E}">
        <p14:creationId xmlns:p14="http://schemas.microsoft.com/office/powerpoint/2010/main" val="3593432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trydaylight.com/nhs-staff" TargetMode="External"/><Relationship Id="rId3" Type="http://schemas.openxmlformats.org/officeDocument/2006/relationships/hyperlink" Target="http://nhs.unmind.com/signup" TargetMode="External"/><Relationship Id="rId7" Type="http://schemas.openxmlformats.org/officeDocument/2006/relationships/hyperlink" Target="http://sleepio.com/nhs-staff"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help.headspace.com/hc/en-us/articles/360044971154" TargetMode="External"/><Relationship Id="rId5" Type="http://schemas.openxmlformats.org/officeDocument/2006/relationships/hyperlink" Target="https://www.headspace.com/nhs" TargetMode="External"/><Relationship Id="rId4" Type="http://schemas.openxmlformats.org/officeDocument/2006/relationships/hyperlink" Target="http://help.unmind.com/en/articles/3810323-unmind-access-for-nhs-workers"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2</a:t>
            </a:fld>
            <a:endParaRPr lang="en-GB"/>
          </a:p>
        </p:txBody>
      </p:sp>
    </p:spTree>
    <p:extLst>
      <p:ext uri="{BB962C8B-B14F-4D97-AF65-F5344CB8AC3E}">
        <p14:creationId xmlns:p14="http://schemas.microsoft.com/office/powerpoint/2010/main" val="67397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Group work</a:t>
            </a:r>
          </a:p>
          <a:p>
            <a:r>
              <a:rPr lang="en-GB" dirty="0"/>
              <a:t>What do you think the impact of Covid-19 will have on Mental Health within the workplace?</a:t>
            </a:r>
          </a:p>
          <a:p>
            <a:endParaRPr lang="en-GB" dirty="0"/>
          </a:p>
          <a:p>
            <a:pPr marL="295694" indent="-295694">
              <a:buFont typeface="Arial" panose="020B0604020202020204" pitchFamily="34" charset="0"/>
              <a:buChar char="•"/>
            </a:pPr>
            <a:r>
              <a:rPr lang="en-GB" dirty="0"/>
              <a:t>Isolation – increase mental health issue i.e. suicide. (1/3 of all calls to Samaritans of all Covid-19 related issues)</a:t>
            </a:r>
          </a:p>
          <a:p>
            <a:pPr marL="295694" indent="-295694">
              <a:buFont typeface="Arial" panose="020B0604020202020204" pitchFamily="34" charset="0"/>
              <a:buChar char="•"/>
            </a:pPr>
            <a:r>
              <a:rPr lang="en-GB" dirty="0"/>
              <a:t>Anxiety – i.e. fearful of catching Covid-19, bringing it home to family members. </a:t>
            </a:r>
          </a:p>
          <a:p>
            <a:pPr marL="768805" lvl="1" indent="-295694">
              <a:buFont typeface="Arial" panose="020B0604020202020204" pitchFamily="34" charset="0"/>
              <a:buChar char="•"/>
            </a:pPr>
            <a:r>
              <a:rPr lang="en-GB" dirty="0"/>
              <a:t>Family members not wishing to be in contact with health workers</a:t>
            </a:r>
          </a:p>
          <a:p>
            <a:pPr marL="768805" lvl="1" indent="-295694">
              <a:buFont typeface="Arial" panose="020B0604020202020204" pitchFamily="34" charset="0"/>
              <a:buChar char="•"/>
            </a:pPr>
            <a:r>
              <a:rPr lang="en-GB" dirty="0"/>
              <a:t>Being asked to return to work when you feel you should be shielding</a:t>
            </a:r>
          </a:p>
          <a:p>
            <a:pPr marL="295694" indent="-295694">
              <a:buFont typeface="Arial" panose="020B0604020202020204" pitchFamily="34" charset="0"/>
              <a:buChar char="•"/>
            </a:pPr>
            <a:r>
              <a:rPr lang="en-GB" dirty="0"/>
              <a:t>Grief – At work or at home. This could be a delayed effect due to not having time to reflect or process events.</a:t>
            </a:r>
          </a:p>
          <a:p>
            <a:pPr marL="295694" indent="-295694">
              <a:buFont typeface="Arial" panose="020B0604020202020204" pitchFamily="34" charset="0"/>
              <a:buChar char="•"/>
            </a:pPr>
            <a:r>
              <a:rPr lang="en-GB" dirty="0"/>
              <a:t>Family pressures – Redundancy or sickness putting a strain on MH, financial concerns, childcare due to difference in school schedules, etc.</a:t>
            </a:r>
          </a:p>
          <a:p>
            <a:pPr marL="295694" indent="-295694">
              <a:buFont typeface="Arial" panose="020B0604020202020204" pitchFamily="34" charset="0"/>
              <a:buChar char="•"/>
            </a:pPr>
            <a:r>
              <a:rPr lang="en-GB" dirty="0"/>
              <a:t>Sickness – Concerns that your sickness record is adversely affected due to time off for shielding</a:t>
            </a:r>
          </a:p>
          <a:p>
            <a:pPr marL="295694" indent="-295694">
              <a:buFont typeface="Arial" panose="020B0604020202020204" pitchFamily="34" charset="0"/>
              <a:buChar char="•"/>
            </a:pPr>
            <a:r>
              <a:rPr lang="en-GB" dirty="0"/>
              <a:t>Staff burnout/workplace stress due to insufficient time for reflection and processing, could be a delay in this as everyone will deal with this at different time </a:t>
            </a:r>
          </a:p>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11</a:t>
            </a:fld>
            <a:endParaRPr lang="en-GB"/>
          </a:p>
        </p:txBody>
      </p:sp>
    </p:spTree>
    <p:extLst>
      <p:ext uri="{BB962C8B-B14F-4D97-AF65-F5344CB8AC3E}">
        <p14:creationId xmlns:p14="http://schemas.microsoft.com/office/powerpoint/2010/main" val="1867063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12</a:t>
            </a:fld>
            <a:endParaRPr lang="en-GB"/>
          </a:p>
        </p:txBody>
      </p:sp>
    </p:spTree>
    <p:extLst>
      <p:ext uri="{BB962C8B-B14F-4D97-AF65-F5344CB8AC3E}">
        <p14:creationId xmlns:p14="http://schemas.microsoft.com/office/powerpoint/2010/main" val="933504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effectLst/>
              </a:rPr>
              <a:t>Remember the caring for you charter and action plan. If you don’t have an action plan then speak to your health and safety rep. Can you think what you can have on your action plan?</a:t>
            </a:r>
          </a:p>
          <a:p>
            <a:r>
              <a:rPr lang="en-GB" b="1" dirty="0">
                <a:effectLst/>
              </a:rPr>
              <a:t>Free access to wellbeing apps for all NHS staff</a:t>
            </a:r>
          </a:p>
          <a:p>
            <a:r>
              <a:rPr lang="en-GB" dirty="0">
                <a:effectLst/>
              </a:rPr>
              <a:t>NHS staff have been given free access to a number of wellbeing apps from now until the end of December 2020 to support their mental health and wellbeing.</a:t>
            </a:r>
            <a:br>
              <a:rPr lang="en-GB" dirty="0">
                <a:effectLst/>
              </a:rPr>
            </a:br>
            <a:br>
              <a:rPr lang="en-GB" dirty="0">
                <a:effectLst/>
              </a:rPr>
            </a:br>
            <a:r>
              <a:rPr lang="en-GB" dirty="0">
                <a:effectLst/>
              </a:rPr>
              <a:t>NHS England and NHS Improvement have worked with the following app providers to waive costs for the NHS workforce who are dealing with the unprecedented challenges of the COVID-19 pandemic. </a:t>
            </a:r>
          </a:p>
          <a:p>
            <a:endParaRPr lang="en-GB" b="1" dirty="0">
              <a:effectLst/>
            </a:endParaRPr>
          </a:p>
          <a:p>
            <a:r>
              <a:rPr lang="en-GB" b="1" dirty="0">
                <a:effectLst/>
              </a:rPr>
              <a:t>Unmind</a:t>
            </a:r>
          </a:p>
          <a:p>
            <a:r>
              <a:rPr lang="en-GB" dirty="0">
                <a:effectLst/>
              </a:rPr>
              <a:t>Unmind is a mental health platform that empowers staff to proactively improve their mental wellbeing. Using scientifically-backed assessments, tools and training you can measure and manage your personal mental health needs, including digital programmes designed to help with stress, sleep, coping, connection, fulfilment and nutrition.  The team at Unmind are offering free access to NHS staff until the end of December 2020, which is active now. </a:t>
            </a:r>
            <a:br>
              <a:rPr lang="en-GB" dirty="0">
                <a:effectLst/>
              </a:rPr>
            </a:br>
            <a:r>
              <a:rPr lang="en-GB" dirty="0">
                <a:effectLst/>
              </a:rPr>
              <a:t>How NHS staff can get access: Go to </a:t>
            </a:r>
            <a:r>
              <a:rPr lang="en-GB" dirty="0">
                <a:effectLst/>
                <a:hlinkClick r:id="rId3"/>
              </a:rPr>
              <a:t>nhs.unmind.com/signup</a:t>
            </a:r>
            <a:r>
              <a:rPr lang="en-GB" dirty="0">
                <a:effectLst/>
              </a:rPr>
              <a:t> and sign up with your NHS email address or download the Unmind app - your organisation name is NHS. </a:t>
            </a:r>
          </a:p>
          <a:p>
            <a:r>
              <a:rPr lang="en-GB" dirty="0">
                <a:effectLst/>
              </a:rPr>
              <a:t>If you do not see your NHS email domain or have another support query, please visit the </a:t>
            </a:r>
            <a:r>
              <a:rPr lang="en-GB" dirty="0">
                <a:effectLst/>
                <a:hlinkClick r:id="rId4"/>
              </a:rPr>
              <a:t>FAQs and support</a:t>
            </a:r>
            <a:r>
              <a:rPr lang="en-GB" dirty="0">
                <a:effectLst/>
              </a:rPr>
              <a:t> for more information.</a:t>
            </a:r>
          </a:p>
          <a:p>
            <a:endParaRPr lang="en-GB" b="1" dirty="0">
              <a:effectLst/>
            </a:endParaRPr>
          </a:p>
          <a:p>
            <a:r>
              <a:rPr lang="en-GB" b="1" dirty="0">
                <a:effectLst/>
              </a:rPr>
              <a:t>Headspace</a:t>
            </a:r>
          </a:p>
          <a:p>
            <a:r>
              <a:rPr lang="en-GB" dirty="0">
                <a:effectLst/>
              </a:rPr>
              <a:t>Headspace is a science-backed app in mindfulness and meditation, providing unique tools and resources to help reduce stress, build resilience, and aid better sleep.  Free access to all NHS staff with an NHS email address is available until 31 December 2020 and is active now. </a:t>
            </a:r>
            <a:br>
              <a:rPr lang="en-GB" dirty="0">
                <a:effectLst/>
              </a:rPr>
            </a:br>
            <a:r>
              <a:rPr lang="en-GB" dirty="0">
                <a:effectLst/>
              </a:rPr>
              <a:t>How NHS staff can get access:</a:t>
            </a:r>
          </a:p>
          <a:p>
            <a:r>
              <a:rPr lang="en-GB" dirty="0">
                <a:effectLst/>
              </a:rPr>
              <a:t>Go to </a:t>
            </a:r>
            <a:r>
              <a:rPr lang="en-GB" dirty="0">
                <a:effectLst/>
                <a:hlinkClick r:id="rId5"/>
              </a:rPr>
              <a:t>https://www.headspace.com/nhs</a:t>
            </a:r>
            <a:r>
              <a:rPr lang="en-GB" dirty="0">
                <a:effectLst/>
              </a:rPr>
              <a:t> for NHS staff to access, with the option to select clinical or non-clinical staff to start enrolling. You will need to use your NHS email address to sign up. Access the </a:t>
            </a:r>
            <a:r>
              <a:rPr lang="en-GB" dirty="0">
                <a:effectLst/>
                <a:hlinkClick r:id="rId6"/>
              </a:rPr>
              <a:t>FAQs and support</a:t>
            </a:r>
            <a:r>
              <a:rPr lang="en-GB" dirty="0">
                <a:effectLst/>
              </a:rPr>
              <a:t> for more information.</a:t>
            </a:r>
          </a:p>
          <a:p>
            <a:endParaRPr lang="en-GB" b="1" dirty="0">
              <a:effectLst/>
            </a:endParaRPr>
          </a:p>
          <a:p>
            <a:r>
              <a:rPr lang="en-GB" b="1" dirty="0" err="1">
                <a:effectLst/>
              </a:rPr>
              <a:t>Sleepio</a:t>
            </a:r>
            <a:r>
              <a:rPr lang="en-GB" b="1" dirty="0">
                <a:effectLst/>
              </a:rPr>
              <a:t> and Daylight (developed by Big Health)</a:t>
            </a:r>
          </a:p>
          <a:p>
            <a:r>
              <a:rPr lang="en-GB" dirty="0" err="1">
                <a:effectLst/>
              </a:rPr>
              <a:t>Sleepio</a:t>
            </a:r>
            <a:r>
              <a:rPr lang="en-GB" dirty="0">
                <a:effectLst/>
              </a:rPr>
              <a:t> is a clinically-evidenced sleep improvement programme that is fully automated and highly personalised, using cognitive behavioural techniques to help improve poor sleep. </a:t>
            </a:r>
            <a:br>
              <a:rPr lang="en-GB" dirty="0">
                <a:effectLst/>
              </a:rPr>
            </a:br>
            <a:r>
              <a:rPr lang="en-GB" dirty="0">
                <a:effectLst/>
              </a:rPr>
              <a:t>Daylight is a smartphone-based app that provides help to people experiencing symptoms of worry and anxiety, using evidence-based cognitive behavioural techniques, voice, and animation.</a:t>
            </a:r>
            <a:br>
              <a:rPr lang="en-GB" dirty="0">
                <a:effectLst/>
              </a:rPr>
            </a:br>
            <a:r>
              <a:rPr lang="en-GB" dirty="0">
                <a:effectLst/>
              </a:rPr>
              <a:t>Free access to both </a:t>
            </a:r>
            <a:r>
              <a:rPr lang="en-GB" dirty="0" err="1">
                <a:effectLst/>
              </a:rPr>
              <a:t>Sleepio</a:t>
            </a:r>
            <a:r>
              <a:rPr lang="en-GB" dirty="0">
                <a:effectLst/>
              </a:rPr>
              <a:t> and Daylight is active now until 31 December 2020. This includes staff working in the NHS who do not currently have an NHS email address, such as medical students and former staff returning to the workforce.</a:t>
            </a:r>
          </a:p>
          <a:p>
            <a:r>
              <a:rPr lang="en-GB" dirty="0">
                <a:effectLst/>
              </a:rPr>
              <a:t>How to access </a:t>
            </a:r>
            <a:r>
              <a:rPr lang="en-GB" dirty="0" err="1">
                <a:effectLst/>
              </a:rPr>
              <a:t>Sleepio</a:t>
            </a:r>
            <a:r>
              <a:rPr lang="en-GB" dirty="0">
                <a:effectLst/>
              </a:rPr>
              <a:t>: Click on the following link on your laptop or desktop computer: </a:t>
            </a:r>
            <a:r>
              <a:rPr lang="en-GB" dirty="0">
                <a:effectLst/>
                <a:hlinkClick r:id="rId7"/>
              </a:rPr>
              <a:t>http://sleepio.com/nhs-staff</a:t>
            </a:r>
            <a:r>
              <a:rPr lang="en-GB" dirty="0">
                <a:effectLst/>
              </a:rPr>
              <a:t> Sign up for an account using your name and email address.</a:t>
            </a:r>
          </a:p>
          <a:p>
            <a:r>
              <a:rPr lang="en-GB" dirty="0">
                <a:effectLst/>
              </a:rPr>
              <a:t>Click ‘Personalise </a:t>
            </a:r>
            <a:r>
              <a:rPr lang="en-GB" dirty="0" err="1">
                <a:effectLst/>
              </a:rPr>
              <a:t>Sleepio</a:t>
            </a:r>
            <a:r>
              <a:rPr lang="en-GB" dirty="0">
                <a:effectLst/>
              </a:rPr>
              <a:t>’. </a:t>
            </a:r>
          </a:p>
          <a:p>
            <a:endParaRPr lang="en-GB" dirty="0">
              <a:effectLst/>
            </a:endParaRPr>
          </a:p>
          <a:p>
            <a:r>
              <a:rPr lang="en-GB" dirty="0">
                <a:effectLst/>
              </a:rPr>
              <a:t>How to access Daylight:</a:t>
            </a:r>
          </a:p>
          <a:p>
            <a:r>
              <a:rPr lang="en-GB" dirty="0">
                <a:effectLst/>
              </a:rPr>
              <a:t>Click on the following link: </a:t>
            </a:r>
            <a:r>
              <a:rPr lang="en-GB" dirty="0">
                <a:effectLst/>
                <a:hlinkClick r:id="rId8"/>
              </a:rPr>
              <a:t>http://trydaylight.com/nhs-staff</a:t>
            </a:r>
            <a:r>
              <a:rPr lang="en-GB" dirty="0">
                <a:effectLst/>
              </a:rPr>
              <a:t> Answer a few short questions to tailor the programme to you. Sign up for an account using your name and email address.</a:t>
            </a:r>
          </a:p>
          <a:p>
            <a:r>
              <a:rPr lang="en-GB" dirty="0">
                <a:effectLst/>
              </a:rPr>
              <a:t>Download the Daylight smartphone app (search ‘Daylight - Worry Less’ on both iPhone and Android). This service is no longer free.</a:t>
            </a:r>
          </a:p>
          <a:p>
            <a:r>
              <a:rPr lang="en-GB" dirty="0">
                <a:effectLst/>
              </a:rPr>
              <a:t>Get started. </a:t>
            </a:r>
          </a:p>
          <a:p>
            <a:endParaRPr lang="en-GB" dirty="0">
              <a:effectLst/>
            </a:endParaRPr>
          </a:p>
          <a:p>
            <a:r>
              <a:rPr lang="en-GB" dirty="0">
                <a:effectLst/>
              </a:rPr>
              <a:t>Additional apps and support will be available over the next few weeks. </a:t>
            </a:r>
          </a:p>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13</a:t>
            </a:fld>
            <a:endParaRPr lang="en-GB"/>
          </a:p>
        </p:txBody>
      </p:sp>
    </p:spTree>
    <p:extLst>
      <p:ext uri="{BB962C8B-B14F-4D97-AF65-F5344CB8AC3E}">
        <p14:creationId xmlns:p14="http://schemas.microsoft.com/office/powerpoint/2010/main" val="2551099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14</a:t>
            </a:fld>
            <a:endParaRPr lang="en-GB"/>
          </a:p>
        </p:txBody>
      </p:sp>
    </p:spTree>
    <p:extLst>
      <p:ext uri="{BB962C8B-B14F-4D97-AF65-F5344CB8AC3E}">
        <p14:creationId xmlns:p14="http://schemas.microsoft.com/office/powerpoint/2010/main" val="2491287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15</a:t>
            </a:fld>
            <a:endParaRPr lang="en-GB"/>
          </a:p>
        </p:txBody>
      </p:sp>
    </p:spTree>
    <p:extLst>
      <p:ext uri="{BB962C8B-B14F-4D97-AF65-F5344CB8AC3E}">
        <p14:creationId xmlns:p14="http://schemas.microsoft.com/office/powerpoint/2010/main" val="769184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16</a:t>
            </a:fld>
            <a:endParaRPr lang="en-GB"/>
          </a:p>
        </p:txBody>
      </p:sp>
    </p:spTree>
    <p:extLst>
      <p:ext uri="{BB962C8B-B14F-4D97-AF65-F5344CB8AC3E}">
        <p14:creationId xmlns:p14="http://schemas.microsoft.com/office/powerpoint/2010/main" val="559162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Mental Health First Aiders are people who are specifically trained to recognise the symptoms of Mental Health.  They are the go-to person in the workplace and will have knowledge of services in your local area you can approach for help. They also work to raise awareness of mental health illness as well as work to reduce stigma in the workplace. </a:t>
            </a:r>
          </a:p>
          <a:p>
            <a:endParaRPr lang="en-GB" dirty="0"/>
          </a:p>
          <a:p>
            <a:r>
              <a:rPr lang="en-GB" dirty="0"/>
              <a:t>It is very important to remember though that a mental health first aider is not a therapist and is not trained to provide therapy, they are there to support an individual and help to make their life at work easier</a:t>
            </a:r>
          </a:p>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3</a:t>
            </a:fld>
            <a:endParaRPr lang="en-GB"/>
          </a:p>
        </p:txBody>
      </p:sp>
    </p:spTree>
    <p:extLst>
      <p:ext uri="{BB962C8B-B14F-4D97-AF65-F5344CB8AC3E}">
        <p14:creationId xmlns:p14="http://schemas.microsoft.com/office/powerpoint/2010/main" val="320991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Anyone can become a Mental Health First Aider however there is a certified training course and training days which you must commit to attending to keep your training and knowledge up to date.</a:t>
            </a:r>
          </a:p>
          <a:p>
            <a:pPr lvl="1"/>
            <a:endParaRPr lang="en-GB" dirty="0"/>
          </a:p>
          <a:p>
            <a:pPr lvl="1"/>
            <a:r>
              <a:rPr lang="en-GB" dirty="0"/>
              <a:t>It is important that you are approachable and are a good listener, you must also have awareness and empathy towards your colleagues.  Confidence in dealing with issues and escalation procedures should someone deteriorate in their mental health or become a harm to themselves or others, be non-judgemental and of course maintain confidentiality at all time.</a:t>
            </a:r>
          </a:p>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4</a:t>
            </a:fld>
            <a:endParaRPr lang="en-GB"/>
          </a:p>
        </p:txBody>
      </p:sp>
    </p:spTree>
    <p:extLst>
      <p:ext uri="{BB962C8B-B14F-4D97-AF65-F5344CB8AC3E}">
        <p14:creationId xmlns:p14="http://schemas.microsoft.com/office/powerpoint/2010/main" val="3775215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6221">
              <a:defRPr/>
            </a:pPr>
            <a:r>
              <a:rPr lang="en-GB" dirty="0"/>
              <a:t>If you don’t support people through their mental health issues and provide resources for them to seek help they can start to feel stigmatised.  Without people onsite at your workplace who are trained to recognised those suffering from mental ill health they wont get the support that they need and can feel alone which only deepens the problem.</a:t>
            </a:r>
          </a:p>
          <a:p>
            <a:pPr defTabSz="946221">
              <a:defRPr/>
            </a:pPr>
            <a:endParaRPr lang="en-GB" dirty="0"/>
          </a:p>
          <a:p>
            <a:pPr defTabSz="946221">
              <a:defRPr/>
            </a:pPr>
            <a:r>
              <a:rPr lang="en-GB" dirty="0"/>
              <a:t>At the same time, we recognise that it can seem much ‘easier’ to </a:t>
            </a:r>
            <a:r>
              <a:rPr lang="en-GB"/>
              <a:t>recognise someone's </a:t>
            </a:r>
            <a:r>
              <a:rPr lang="en-GB" dirty="0"/>
              <a:t>physical health over their mental health and that having these conversations can be difficult.</a:t>
            </a:r>
          </a:p>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5</a:t>
            </a:fld>
            <a:endParaRPr lang="en-GB"/>
          </a:p>
        </p:txBody>
      </p:sp>
    </p:spTree>
    <p:extLst>
      <p:ext uri="{BB962C8B-B14F-4D97-AF65-F5344CB8AC3E}">
        <p14:creationId xmlns:p14="http://schemas.microsoft.com/office/powerpoint/2010/main" val="1103980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Group work</a:t>
            </a:r>
          </a:p>
          <a:p>
            <a:r>
              <a:rPr lang="en-GB" dirty="0"/>
              <a:t>In a group think of signs that may show that you or your colleagues are under stress?</a:t>
            </a:r>
          </a:p>
          <a:p>
            <a:endParaRPr lang="en-GB" dirty="0"/>
          </a:p>
          <a:p>
            <a:r>
              <a:rPr lang="en-GB" dirty="0"/>
              <a:t>The more people that are aware of mental health issues the more we can support those in need.  If you know someone who is struggling with their mental wellbeing, it can sometimes be difficult to know what to do or how to help, therefore some people worry about saying or doing the wrong thing.  However it is important not to wait – giving them the support they need is crucial.</a:t>
            </a:r>
          </a:p>
          <a:p>
            <a:endParaRPr lang="en-GB" dirty="0"/>
          </a:p>
          <a:p>
            <a:r>
              <a:rPr lang="en-GB" dirty="0"/>
              <a:t>You can be aware of the signs to look out for mental ill health in yourself and others, behaviours include:</a:t>
            </a:r>
          </a:p>
          <a:p>
            <a:pPr lvl="1"/>
            <a:r>
              <a:rPr lang="en-GB" b="0" dirty="0"/>
              <a:t>Being more anxious or irritable than normal</a:t>
            </a:r>
          </a:p>
          <a:p>
            <a:pPr lvl="1"/>
            <a:r>
              <a:rPr lang="en-GB" dirty="0"/>
              <a:t>Disturbed sleep patterns/insomnia</a:t>
            </a:r>
          </a:p>
          <a:p>
            <a:pPr lvl="1"/>
            <a:r>
              <a:rPr lang="en-GB" dirty="0"/>
              <a:t>Isolation, not going out or doing usual activities</a:t>
            </a:r>
          </a:p>
          <a:p>
            <a:pPr lvl="1"/>
            <a:r>
              <a:rPr lang="en-GB" dirty="0"/>
              <a:t>Confused thinking or lack of concentration</a:t>
            </a:r>
          </a:p>
          <a:p>
            <a:pPr lvl="1"/>
            <a:r>
              <a:rPr lang="en-GB" dirty="0"/>
              <a:t>Feeling extremely sad or low</a:t>
            </a:r>
          </a:p>
          <a:p>
            <a:pPr lvl="1"/>
            <a:r>
              <a:rPr lang="en-GB" dirty="0"/>
              <a:t>Change in eating habits, either lack of or increased appetite</a:t>
            </a:r>
          </a:p>
          <a:p>
            <a:r>
              <a:rPr lang="en-GB" dirty="0"/>
              <a:t>Signs you can look out for in yourself or colleagues to show that you/they are under stress.</a:t>
            </a:r>
          </a:p>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6</a:t>
            </a:fld>
            <a:endParaRPr lang="en-GB"/>
          </a:p>
        </p:txBody>
      </p:sp>
    </p:spTree>
    <p:extLst>
      <p:ext uri="{BB962C8B-B14F-4D97-AF65-F5344CB8AC3E}">
        <p14:creationId xmlns:p14="http://schemas.microsoft.com/office/powerpoint/2010/main" val="1563990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Group work</a:t>
            </a:r>
          </a:p>
          <a:p>
            <a:pPr lvl="0"/>
            <a:r>
              <a:rPr lang="en-GB" dirty="0"/>
              <a:t>Think about different ways you can help to make a difference. </a:t>
            </a:r>
          </a:p>
          <a:p>
            <a:pPr lvl="0"/>
            <a:endParaRPr lang="en-GB" dirty="0"/>
          </a:p>
          <a:p>
            <a:pPr marL="177416" indent="-177416">
              <a:buFontTx/>
              <a:buChar char="-"/>
            </a:pPr>
            <a:r>
              <a:rPr lang="en-GB" dirty="0"/>
              <a:t>Talking is probably one of the most important things you can do, but you need to be prepared for sometimes a difficult conversation.  Although with talking comes listening and really listening</a:t>
            </a:r>
          </a:p>
          <a:p>
            <a:pPr marL="177416" indent="-177416" defTabSz="946221">
              <a:buFontTx/>
              <a:buChar char="-"/>
              <a:defRPr/>
            </a:pPr>
            <a:r>
              <a:rPr lang="en-GB" dirty="0"/>
              <a:t>Learn the signs and symptoms of mental health illnesses</a:t>
            </a:r>
          </a:p>
          <a:p>
            <a:pPr marL="177416" indent="-177416" defTabSz="946221">
              <a:buFontTx/>
              <a:buChar char="-"/>
              <a:defRPr/>
            </a:pPr>
            <a:r>
              <a:rPr lang="en-GB" dirty="0"/>
              <a:t>Don’t be afraid to bring up the subject, be positive about mental health</a:t>
            </a:r>
          </a:p>
          <a:p>
            <a:pPr lvl="0"/>
            <a:r>
              <a:rPr lang="en-GB" dirty="0"/>
              <a:t>-   Experiment ways that help you to deal with pressure or stress during the working day</a:t>
            </a:r>
          </a:p>
          <a:p>
            <a:pPr marL="177416" indent="-177416">
              <a:buFontTx/>
              <a:buChar char="-"/>
            </a:pPr>
            <a:r>
              <a:rPr lang="en-GB" dirty="0"/>
              <a:t>Repetitive enquiries relates to probing people on multiple occasions if you see that they are struggling, we know that people wont always open up at the first instance so you might need to go back to them</a:t>
            </a:r>
          </a:p>
          <a:p>
            <a:pPr marL="177416" indent="-177416">
              <a:buFontTx/>
              <a:buChar char="-"/>
            </a:pPr>
            <a:r>
              <a:rPr lang="en-GB" dirty="0"/>
              <a:t>Use your annual leave and encourage others to do so, having a break and time away from work is essential to maintaining good MH</a:t>
            </a:r>
          </a:p>
          <a:p>
            <a:pPr marL="177416" indent="-177416">
              <a:buFontTx/>
              <a:buChar char="-"/>
            </a:pPr>
            <a:r>
              <a:rPr lang="en-GB" dirty="0"/>
              <a:t>Be supportive and approachable, make yourself available.  Also be supportive of their journey, its not a quick fix and one size does not fit all</a:t>
            </a:r>
          </a:p>
          <a:p>
            <a:pPr marL="177416" indent="-177416">
              <a:buFontTx/>
              <a:buChar char="-"/>
            </a:pPr>
            <a:r>
              <a:rPr lang="en-GB" dirty="0"/>
              <a:t>And above all remember to look after yourself, you can’t take care of others if you are not taking care of yourself</a:t>
            </a:r>
          </a:p>
          <a:p>
            <a:endParaRPr lang="en-GB"/>
          </a:p>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7</a:t>
            </a:fld>
            <a:endParaRPr lang="en-GB"/>
          </a:p>
        </p:txBody>
      </p:sp>
    </p:spTree>
    <p:extLst>
      <p:ext uri="{BB962C8B-B14F-4D97-AF65-F5344CB8AC3E}">
        <p14:creationId xmlns:p14="http://schemas.microsoft.com/office/powerpoint/2010/main" val="1107362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 when we are talking about having these conversations it’s important that you remember to be open, approachable and really listen to what the other person is saying.  These talking tips can be a helpful reminder.</a:t>
            </a:r>
          </a:p>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8</a:t>
            </a:fld>
            <a:endParaRPr lang="en-GB"/>
          </a:p>
        </p:txBody>
      </p:sp>
    </p:spTree>
    <p:extLst>
      <p:ext uri="{BB962C8B-B14F-4D97-AF65-F5344CB8AC3E}">
        <p14:creationId xmlns:p14="http://schemas.microsoft.com/office/powerpoint/2010/main" val="476795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we talk about leadership here this relates to those mainly in higher level positions, however its important to remember that we are all leaders and we can all create positive changes, supportive environments and we can help our friends and colleagues in many ways.</a:t>
            </a:r>
          </a:p>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9</a:t>
            </a:fld>
            <a:endParaRPr lang="en-GB"/>
          </a:p>
        </p:txBody>
      </p:sp>
    </p:spTree>
    <p:extLst>
      <p:ext uri="{BB962C8B-B14F-4D97-AF65-F5344CB8AC3E}">
        <p14:creationId xmlns:p14="http://schemas.microsoft.com/office/powerpoint/2010/main" val="3497868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we talk about leadership here this relates to those mainly in higher level positions, however its important to remember that we are all leaders and we can all create positive changes, supportive environments and we can help our friends and colleagues in many ways.</a:t>
            </a:r>
          </a:p>
          <a:p>
            <a:endParaRPr lang="en-GB" dirty="0"/>
          </a:p>
        </p:txBody>
      </p:sp>
      <p:sp>
        <p:nvSpPr>
          <p:cNvPr id="4" name="Slide Number Placeholder 3"/>
          <p:cNvSpPr>
            <a:spLocks noGrp="1"/>
          </p:cNvSpPr>
          <p:nvPr>
            <p:ph type="sldNum" sz="quarter" idx="5"/>
          </p:nvPr>
        </p:nvSpPr>
        <p:spPr/>
        <p:txBody>
          <a:bodyPr/>
          <a:lstStyle/>
          <a:p>
            <a:fld id="{3C73360C-FEF0-4CE1-9205-946F8D9271CB}" type="slidenum">
              <a:rPr lang="en-GB" smtClean="0"/>
              <a:t>10</a:t>
            </a:fld>
            <a:endParaRPr lang="en-GB"/>
          </a:p>
        </p:txBody>
      </p:sp>
    </p:spTree>
    <p:extLst>
      <p:ext uri="{BB962C8B-B14F-4D97-AF65-F5344CB8AC3E}">
        <p14:creationId xmlns:p14="http://schemas.microsoft.com/office/powerpoint/2010/main" val="112315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2831724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318483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31507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99324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3985709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7851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06D76D-26C1-7849-83A7-877757F8A927}"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75386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06D76D-26C1-7849-83A7-877757F8A927}"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66718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6D76D-26C1-7849-83A7-877757F8A927}"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24225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54961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4273213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D76D-26C1-7849-83A7-877757F8A927}" type="datetimeFigureOut">
              <a:rPr lang="en-US" smtClean="0"/>
              <a:t>8/13/2024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803D-388B-EB4B-A550-2641E0990F60}" type="slidenum">
              <a:rPr lang="en-US" smtClean="0"/>
              <a:t>‹#›</a:t>
            </a:fld>
            <a:endParaRPr lang="en-US"/>
          </a:p>
        </p:txBody>
      </p:sp>
    </p:spTree>
    <p:extLst>
      <p:ext uri="{BB962C8B-B14F-4D97-AF65-F5344CB8AC3E}">
        <p14:creationId xmlns:p14="http://schemas.microsoft.com/office/powerpoint/2010/main" val="396306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g"/><Relationship Id="rId7" Type="http://schemas.openxmlformats.org/officeDocument/2006/relationships/diagramColors" Target="../diagrams/colors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leepio.com/nhs-staff" TargetMode="External"/><Relationship Id="rId3" Type="http://schemas.openxmlformats.org/officeDocument/2006/relationships/image" Target="../media/image2.jpg"/><Relationship Id="rId7" Type="http://schemas.openxmlformats.org/officeDocument/2006/relationships/hyperlink" Target="http://nhs.unmind.com/signu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headspace.com/nhs" TargetMode="External"/><Relationship Id="rId5" Type="http://schemas.openxmlformats.org/officeDocument/2006/relationships/image" Target="../media/image7.jpg"/><Relationship Id="rId4" Type="http://schemas.openxmlformats.org/officeDocument/2006/relationships/image" Target="../media/image6.jpg"/><Relationship Id="rId9" Type="http://schemas.openxmlformats.org/officeDocument/2006/relationships/hyperlink" Target="http://trydaylight.com/nhs-staff"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publichealth.hscni.net/covid-19-coronavirus/guidance-hsc-staff-healthcare-workers-and-care-providers/staff-health-and" TargetMode="External"/><Relationship Id="rId3" Type="http://schemas.openxmlformats.org/officeDocument/2006/relationships/image" Target="../media/image2.jpg"/><Relationship Id="rId7" Type="http://schemas.openxmlformats.org/officeDocument/2006/relationships/hyperlink" Target="https://leadershipportal.heiw.wales/playlists/view/c0abd55e-92ee-44d2-bcd1-33dd0221d1e3/en/1?options=oHXU%252BPmvHPR07%252FdPJVyiI5sWo5wWqGQ3R4ZWrZU%252B9vn1fRQkuIHkJS3aCF%252F5pPA4NRIUrRdtEhtlc1jVmauiYg%253D%253D"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learn.nes.nhs.scot/28063/coronavirus-covid-19/psychosocial-mental-health-and-wellbeing-support-for-staff" TargetMode="External"/><Relationship Id="rId5" Type="http://schemas.openxmlformats.org/officeDocument/2006/relationships/hyperlink" Target="https://www.bps.org.uk/coronavirus-resources/professional" TargetMode="External"/><Relationship Id="rId4" Type="http://schemas.openxmlformats.org/officeDocument/2006/relationships/hyperlink" Target="https://www.bps.org.uk/sites/www.bps.org.uk/files/News/News%20-%20Files/Psychological%20needs%20of%20healthcare%20staff.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youtube.com/watch?v=a2EDraTRJjE&amp;list=PL1yY3WBVbNWAUNRjD5SUeC9R-G9vT8Gvq&amp;index=4&amp;t=0s" TargetMode="External"/><Relationship Id="rId5" Type="http://schemas.openxmlformats.org/officeDocument/2006/relationships/hyperlink" Target="https://www.nhsemployers.org/retention-and-staff-experience/health-and-wellbeing/taking-a-targeted-approach/taking-a-targeted-approach/how-are-you-feeling-today-nhs-toolkit" TargetMode="External"/><Relationship Id="rId4" Type="http://schemas.openxmlformats.org/officeDocument/2006/relationships/hyperlink" Target="https://www.rcpsych.ac.uk/about-us/responding-to-covid-19/covid-19-and-mental-health"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www.samaritans.org/scotland/how-we-can-help/if-youre-having-difficult-time/if-youre-worried-about-your-mental-health-during-coronavirus-outbrea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mentalhealthatwork.org.uk/resource/being-a-mental-health-first-aider-your-guide-to-the-role/" TargetMode="External"/><Relationship Id="rId5" Type="http://schemas.openxmlformats.org/officeDocument/2006/relationships/hyperlink" Target="https://www.bps.org.uk/sites/www.bps.org.uk/files/News/News%20-%20Files/Psychological%20needs%20of%20healthcare%20staff.pdf" TargetMode="External"/><Relationship Id="rId4" Type="http://schemas.openxmlformats.org/officeDocument/2006/relationships/hyperlink" Target="https://www.3btraining.com/first-aid-courses/mental-health-first-aider/"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7CC4-4133-EA45-B050-CEEFAADE70E6}"/>
              </a:ext>
            </a:extLst>
          </p:cNvPr>
          <p:cNvSpPr>
            <a:spLocks noGrp="1"/>
          </p:cNvSpPr>
          <p:nvPr>
            <p:ph type="ctrTitle"/>
          </p:nvPr>
        </p:nvSpPr>
        <p:spPr>
          <a:xfrm>
            <a:off x="786468" y="3053088"/>
            <a:ext cx="7772400" cy="1311007"/>
          </a:xfrm>
        </p:spPr>
        <p:txBody>
          <a:bodyPr anchor="t">
            <a:normAutofit/>
          </a:bodyPr>
          <a:lstStyle/>
          <a:p>
            <a:pPr algn="l"/>
            <a:r>
              <a:rPr lang="en-US" sz="4800" dirty="0">
                <a:solidFill>
                  <a:schemeClr val="bg1"/>
                </a:solidFill>
                <a:latin typeface="Arial" panose="020B0604020202020204" pitchFamily="34" charset="0"/>
                <a:cs typeface="Arial" panose="020B0604020202020204" pitchFamily="34" charset="0"/>
              </a:rPr>
              <a:t>Mental health first aid</a:t>
            </a:r>
          </a:p>
        </p:txBody>
      </p:sp>
    </p:spTree>
    <p:extLst>
      <p:ext uri="{BB962C8B-B14F-4D97-AF65-F5344CB8AC3E}">
        <p14:creationId xmlns:p14="http://schemas.microsoft.com/office/powerpoint/2010/main" val="274250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60163" y="281625"/>
            <a:ext cx="8018501" cy="1325563"/>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Leadership and mental health first aid</a:t>
            </a:r>
            <a:endParaRPr lang="en-US" sz="4000" b="1" dirty="0">
              <a:solidFill>
                <a:schemeClr val="accent2"/>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651914" y="2298560"/>
            <a:ext cx="7840172" cy="2260879"/>
          </a:xfrm>
        </p:spPr>
        <p:txBody>
          <a:bodyPr>
            <a:noAutofit/>
          </a:bodyPr>
          <a:lstStyle/>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Communicate regularly and frequently to all staff, in simple clear ways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Actively encourage expression of concerns and fears. Listen with patience and compassion</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Experiencing symptoms of stress doesn’t mean you aren’t up to the job; it means you’re human</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Normalise psychological responses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Remember – this situation is unprecedented; it is okay to not be okay					</a:t>
            </a:r>
          </a:p>
          <a:p>
            <a:pPr marL="0" indent="0" algn="r">
              <a:buNone/>
            </a:pPr>
            <a:r>
              <a:rPr lang="en-GB" sz="2000" dirty="0">
                <a:latin typeface="Arial" panose="020B0604020202020204" pitchFamily="34" charset="0"/>
                <a:cs typeface="Arial" panose="020B0604020202020204" pitchFamily="34" charset="0"/>
              </a:rPr>
              <a:t>(British Psychological Society, 2020)</a:t>
            </a: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a:buChar char="•"/>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8990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60164" y="387789"/>
            <a:ext cx="7886700" cy="1325563"/>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Group work: Covid-19 and mental health</a:t>
            </a:r>
          </a:p>
        </p:txBody>
      </p:sp>
      <p:graphicFrame>
        <p:nvGraphicFramePr>
          <p:cNvPr id="7" name="Diagram 6">
            <a:extLst>
              <a:ext uri="{FF2B5EF4-FFF2-40B4-BE49-F238E27FC236}">
                <a16:creationId xmlns:a16="http://schemas.microsoft.com/office/drawing/2014/main" id="{71470EF4-FA49-4ED4-B3E3-E963248D9CA7}"/>
              </a:ext>
            </a:extLst>
          </p:cNvPr>
          <p:cNvGraphicFramePr/>
          <p:nvPr>
            <p:extLst>
              <p:ext uri="{D42A27DB-BD31-4B8C-83A1-F6EECF244321}">
                <p14:modId xmlns:p14="http://schemas.microsoft.com/office/powerpoint/2010/main" val="800633658"/>
              </p:ext>
            </p:extLst>
          </p:nvPr>
        </p:nvGraphicFramePr>
        <p:xfrm>
          <a:off x="789521" y="1929038"/>
          <a:ext cx="7239112" cy="39994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67117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7"/>
            <a:ext cx="8183754" cy="780386"/>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Covid-19 and mental health </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480123" y="1284482"/>
            <a:ext cx="8183754" cy="1501469"/>
          </a:xfrm>
        </p:spPr>
        <p:txBody>
          <a:bodyPr>
            <a:noAutofit/>
          </a:bodyPr>
          <a:lstStyle/>
          <a:p>
            <a:pPr marL="0" indent="0">
              <a:buNone/>
            </a:pPr>
            <a:r>
              <a:rPr lang="en-GB" sz="1800" dirty="0">
                <a:latin typeface="Arial" panose="020B0604020202020204" pitchFamily="34" charset="0"/>
                <a:cs typeface="Arial" panose="020B0604020202020204" pitchFamily="34" charset="0"/>
              </a:rPr>
              <a:t>It is important, when this is over, that we do not return to business as usual without considering our long-term psychological needs (of ourselves and our workforce)</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Must allow time for taking stock</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Utilise resources at your disposal, facilitate reflection and processing of experiences</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Organise active learning events that involve healthcare staff at all levels – feed learning into future preparedness plans</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Organise thanks and rewards for everyday going above and beyond</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Assess the needs of staff :what did they find helpful, what ongoing input would they want now.  If needed, increase your access to in-house Employee Wellbeing Services</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Provide spaces for ongoing peer support</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Remember that people will process their experiences and feelings differently and at different times				</a:t>
            </a:r>
          </a:p>
          <a:p>
            <a:pPr marL="0" indent="0" algn="r">
              <a:buNone/>
            </a:pPr>
            <a:r>
              <a:rPr lang="en-GB" sz="1800" dirty="0">
                <a:latin typeface="Arial" panose="020B0604020202020204" pitchFamily="34" charset="0"/>
                <a:cs typeface="Arial" panose="020B0604020202020204" pitchFamily="34" charset="0"/>
              </a:rPr>
              <a:t>(</a:t>
            </a:r>
            <a:r>
              <a:rPr lang="en-GB" sz="1800" i="1" dirty="0">
                <a:latin typeface="Arial" panose="020B0604020202020204" pitchFamily="34" charset="0"/>
                <a:cs typeface="Arial" panose="020B0604020202020204" pitchFamily="34" charset="0"/>
              </a:rPr>
              <a:t>British Psychological Society, 2020)</a:t>
            </a: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800" dirty="0">
              <a:latin typeface="Arial" panose="020B0604020202020204" pitchFamily="34" charset="0"/>
              <a:cs typeface="Arial" panose="020B0604020202020204" pitchFamily="34" charset="0"/>
            </a:endParaRPr>
          </a:p>
          <a:p>
            <a:pPr marL="285750" indent="-285750">
              <a:buFont typeface="Arial"/>
              <a:buChar char="•"/>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7539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1058238" y="281625"/>
            <a:ext cx="8183754" cy="780386"/>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Self care</a:t>
            </a:r>
            <a:endParaRPr lang="en-US" sz="4000" b="1" dirty="0">
              <a:solidFill>
                <a:schemeClr val="accent2"/>
              </a:solidFill>
              <a:latin typeface="Arial" panose="020B0604020202020204" pitchFamily="34" charset="0"/>
              <a:cs typeface="Arial" panose="020B0604020202020204" pitchFamily="34" charset="0"/>
            </a:endParaRPr>
          </a:p>
        </p:txBody>
      </p:sp>
      <p:pic>
        <p:nvPicPr>
          <p:cNvPr id="7" name="Picture 6" descr="A close up of a sign&#10;&#10;Description automatically generated">
            <a:extLst>
              <a:ext uri="{FF2B5EF4-FFF2-40B4-BE49-F238E27FC236}">
                <a16:creationId xmlns:a16="http://schemas.microsoft.com/office/drawing/2014/main" id="{FF5C4C4B-F17C-4C63-9EEF-EC27243B20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4983" y="4717396"/>
            <a:ext cx="4333899" cy="1650351"/>
          </a:xfrm>
          <a:prstGeom prst="rect">
            <a:avLst/>
          </a:prstGeom>
        </p:spPr>
      </p:pic>
      <p:pic>
        <p:nvPicPr>
          <p:cNvPr id="8" name="Picture 7" descr="A close up of a sign&#10;&#10;Description automatically generated">
            <a:extLst>
              <a:ext uri="{FF2B5EF4-FFF2-40B4-BE49-F238E27FC236}">
                <a16:creationId xmlns:a16="http://schemas.microsoft.com/office/drawing/2014/main" id="{2F660F01-02A1-4F24-8F95-83E8263AC1C8}"/>
              </a:ext>
            </a:extLst>
          </p:cNvPr>
          <p:cNvPicPr>
            <a:picLocks noChangeAspect="1"/>
          </p:cNvPicPr>
          <p:nvPr/>
        </p:nvPicPr>
        <p:blipFill rotWithShape="1">
          <a:blip r:embed="rId5">
            <a:extLst>
              <a:ext uri="{28A0092B-C50C-407E-A947-70E740481C1C}">
                <a14:useLocalDpi xmlns:a14="http://schemas.microsoft.com/office/drawing/2010/main" val="0"/>
              </a:ext>
            </a:extLst>
          </a:blip>
          <a:srcRect l="5516" t="9127" r="8200" b="11140"/>
          <a:stretch/>
        </p:blipFill>
        <p:spPr>
          <a:xfrm>
            <a:off x="1291533" y="4760940"/>
            <a:ext cx="1690536" cy="1606807"/>
          </a:xfrm>
          <a:prstGeom prst="rect">
            <a:avLst/>
          </a:prstGeom>
        </p:spPr>
      </p:pic>
      <p:sp>
        <p:nvSpPr>
          <p:cNvPr id="3" name="TextBox 2">
            <a:extLst>
              <a:ext uri="{FF2B5EF4-FFF2-40B4-BE49-F238E27FC236}">
                <a16:creationId xmlns:a16="http://schemas.microsoft.com/office/drawing/2014/main" id="{FD3706FE-021C-F52A-6BBC-5A11AED11EB5}"/>
              </a:ext>
            </a:extLst>
          </p:cNvPr>
          <p:cNvSpPr txBox="1"/>
          <p:nvPr/>
        </p:nvSpPr>
        <p:spPr>
          <a:xfrm>
            <a:off x="1058238" y="1324162"/>
            <a:ext cx="6767210" cy="3908762"/>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Resources to support you</a:t>
            </a:r>
          </a:p>
          <a:p>
            <a:endParaRPr lang="en-GB"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Headspace </a:t>
            </a:r>
            <a:r>
              <a:rPr lang="en-GB" sz="2000" dirty="0">
                <a:effectLst/>
                <a:latin typeface="Arial" panose="020B0604020202020204" pitchFamily="34" charset="0"/>
                <a:cs typeface="Arial" panose="020B0604020202020204" pitchFamily="34" charset="0"/>
                <a:hlinkClick r:id="rId6"/>
              </a:rPr>
              <a:t>https://www.headspace.com/nhs</a:t>
            </a:r>
            <a:endParaRPr lang="en-GB" sz="2000" dirty="0">
              <a:effectLst/>
              <a:latin typeface="Arial" panose="020B0604020202020204" pitchFamily="34" charset="0"/>
              <a:cs typeface="Arial" panose="020B0604020202020204" pitchFamily="34" charset="0"/>
            </a:endParaRPr>
          </a:p>
          <a:p>
            <a:endParaRPr lang="en-GB" sz="2000" dirty="0">
              <a:effectLst/>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Unmind </a:t>
            </a:r>
            <a:r>
              <a:rPr lang="en-GB" sz="2000" dirty="0">
                <a:effectLst/>
                <a:latin typeface="Arial" panose="020B0604020202020204" pitchFamily="34" charset="0"/>
                <a:cs typeface="Arial" panose="020B0604020202020204" pitchFamily="34" charset="0"/>
                <a:hlinkClick r:id="rId7"/>
              </a:rPr>
              <a:t>nhs.unmind.com/signup</a:t>
            </a:r>
            <a:r>
              <a:rPr lang="en-GB" sz="2000" dirty="0">
                <a:effectLst/>
                <a:latin typeface="Arial" panose="020B0604020202020204" pitchFamily="34" charset="0"/>
                <a:cs typeface="Arial" panose="020B0604020202020204" pitchFamily="34" charset="0"/>
              </a:rPr>
              <a:t>  </a:t>
            </a:r>
          </a:p>
          <a:p>
            <a:endParaRPr lang="en-GB" sz="2000" dirty="0">
              <a:effectLst/>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err="1">
                <a:latin typeface="Arial" panose="020B0604020202020204" pitchFamily="34" charset="0"/>
                <a:cs typeface="Arial" panose="020B0604020202020204" pitchFamily="34" charset="0"/>
              </a:rPr>
              <a:t>Sleepio</a:t>
            </a:r>
            <a:r>
              <a:rPr lang="en-GB" sz="2000" dirty="0">
                <a:latin typeface="Arial" panose="020B0604020202020204" pitchFamily="34" charset="0"/>
                <a:cs typeface="Arial" panose="020B0604020202020204" pitchFamily="34" charset="0"/>
              </a:rPr>
              <a:t> </a:t>
            </a:r>
            <a:r>
              <a:rPr lang="en-GB" sz="2000" dirty="0">
                <a:effectLst/>
                <a:latin typeface="Arial" panose="020B0604020202020204" pitchFamily="34" charset="0"/>
                <a:cs typeface="Arial" panose="020B0604020202020204" pitchFamily="34" charset="0"/>
                <a:hlinkClick r:id="rId8"/>
              </a:rPr>
              <a:t>http://sleepio.com/nhs-staff</a:t>
            </a:r>
            <a:r>
              <a:rPr lang="en-GB" sz="2000" dirty="0">
                <a:effectLst/>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Daylight </a:t>
            </a:r>
            <a:r>
              <a:rPr lang="en-GB" sz="2000" dirty="0">
                <a:effectLst/>
                <a:latin typeface="Arial" panose="020B0604020202020204" pitchFamily="34" charset="0"/>
                <a:cs typeface="Arial" panose="020B0604020202020204" pitchFamily="34" charset="0"/>
                <a:hlinkClick r:id="rId9"/>
              </a:rPr>
              <a:t>http://trydaylight.com/nhs-staff</a:t>
            </a:r>
            <a:r>
              <a:rPr lang="en-GB" sz="2000" dirty="0">
                <a:effectLst/>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9917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7"/>
            <a:ext cx="8183754" cy="780386"/>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Resources</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594911" y="1463193"/>
            <a:ext cx="8183754" cy="1501469"/>
          </a:xfrm>
        </p:spPr>
        <p:txBody>
          <a:bodyPr>
            <a:noAutofit/>
          </a:bodyPr>
          <a:lstStyle/>
          <a:p>
            <a:r>
              <a:rPr lang="en-US" sz="1800" dirty="0">
                <a:latin typeface="Arial" panose="020B0604020202020204" pitchFamily="34" charset="0"/>
                <a:cs typeface="Arial" panose="020B0604020202020204" pitchFamily="34" charset="0"/>
              </a:rPr>
              <a:t>British Psychological Society: </a:t>
            </a:r>
            <a:r>
              <a:rPr lang="en-US" sz="1800" dirty="0">
                <a:latin typeface="Arial" panose="020B0604020202020204" pitchFamily="34" charset="0"/>
                <a:cs typeface="Arial" panose="020B0604020202020204" pitchFamily="34" charset="0"/>
                <a:hlinkClick r:id="rId4"/>
              </a:rPr>
              <a:t>https://www.bps.org.uk/sites/www.bps.org.uk/files/News/News%20-%20Files/Psychological%20needs%20of%20healthcare%20staff.pdf</a:t>
            </a:r>
          </a:p>
          <a:p>
            <a:r>
              <a:rPr lang="en-US" sz="1800" dirty="0">
                <a:latin typeface="Arial" panose="020B0604020202020204" pitchFamily="34" charset="0"/>
                <a:cs typeface="Arial" panose="020B0604020202020204" pitchFamily="34" charset="0"/>
              </a:rPr>
              <a:t>British Psychological Society (Webinar on supporting people recovering from Covid-19):</a:t>
            </a:r>
            <a:r>
              <a:rPr lang="en-US" sz="1800" dirty="0">
                <a:latin typeface="Arial" panose="020B0604020202020204" pitchFamily="34" charset="0"/>
                <a:cs typeface="Arial" panose="020B0604020202020204" pitchFamily="34" charset="0"/>
                <a:hlinkClick r:id="rId5"/>
              </a:rPr>
              <a:t>https://www.bps.org.uk/coronavirus-resources/professional</a:t>
            </a:r>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Scotland: </a:t>
            </a:r>
            <a:r>
              <a:rPr lang="en-US" sz="1800" dirty="0">
                <a:latin typeface="Arial" panose="020B0604020202020204" pitchFamily="34" charset="0"/>
                <a:cs typeface="Arial" panose="020B0604020202020204" pitchFamily="34" charset="0"/>
                <a:hlinkClick r:id="rId6"/>
              </a:rPr>
              <a:t>https://learn.nes.nhs.scot/28063/coronavirus-covid-19/psychosocial-mental-health-and-wellbeing-support-for-staff</a:t>
            </a:r>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Wales: </a:t>
            </a:r>
            <a:r>
              <a:rPr lang="en-US" sz="1800" dirty="0">
                <a:latin typeface="Arial" panose="020B0604020202020204" pitchFamily="34" charset="0"/>
                <a:cs typeface="Arial" panose="020B0604020202020204" pitchFamily="34" charset="0"/>
                <a:hlinkClick r:id="rId7"/>
              </a:rPr>
              <a:t>https://leadershipportal.heiw.wales/playlists/view/c0abd55e-92ee-44d2-bcd1-33dd0221d1e3/en/1?options=oHXU%252BPmvHPR07%252FdPJVyiI5sWo5wWqGQ3R4ZWrZU%252B9vn1fRQkuIHkJS3aCF%252F5pPA4NRIUrRdtEhtlc1jVmauiYg%253D%253D</a:t>
            </a:r>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Northern Ireland: </a:t>
            </a:r>
            <a:r>
              <a:rPr lang="en-US" sz="1800" dirty="0">
                <a:latin typeface="Arial" panose="020B0604020202020204" pitchFamily="34" charset="0"/>
                <a:cs typeface="Arial" panose="020B0604020202020204" pitchFamily="34" charset="0"/>
                <a:hlinkClick r:id="rId8"/>
              </a:rPr>
              <a:t>https://www.publichealth.hscni.net/covid-19-coronavirus/guidance-hsc-staff-healthcare-workers-and-care-providers/staff-health-and</a:t>
            </a:r>
          </a:p>
          <a:p>
            <a:pPr marL="285750" indent="-285750">
              <a:buFont typeface="Arial"/>
              <a:buChar char="•"/>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4636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7"/>
            <a:ext cx="8183754" cy="780386"/>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Resources</a:t>
            </a:r>
            <a:endParaRPr lang="en-US" sz="4000" b="1" dirty="0">
              <a:solidFill>
                <a:schemeClr val="accent2"/>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594911" y="1463193"/>
            <a:ext cx="8183754" cy="1501469"/>
          </a:xfrm>
        </p:spPr>
        <p:txBody>
          <a:bodyPr>
            <a:noAutofit/>
          </a:bodyPr>
          <a:lstStyle/>
          <a:p>
            <a:r>
              <a:rPr lang="en-US" sz="1800" dirty="0">
                <a:latin typeface="Arial" panose="020B0604020202020204" pitchFamily="34" charset="0"/>
                <a:cs typeface="Arial" panose="020B0604020202020204" pitchFamily="34" charset="0"/>
              </a:rPr>
              <a:t>The Royal College of Psychiatrists: </a:t>
            </a:r>
            <a:r>
              <a:rPr lang="en-US" sz="1800" dirty="0">
                <a:latin typeface="Arial" panose="020B0604020202020204" pitchFamily="34" charset="0"/>
                <a:cs typeface="Arial" panose="020B0604020202020204" pitchFamily="34" charset="0"/>
                <a:hlinkClick r:id="rId4"/>
              </a:rPr>
              <a:t>https://www.rcpsych.ac.uk/about-us/responding-to-covid-19/covid-19-and-mental-health</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NHS Employers toolkit: </a:t>
            </a:r>
            <a:r>
              <a:rPr lang="en-US" sz="1800" dirty="0">
                <a:latin typeface="Arial" panose="020B0604020202020204" pitchFamily="34" charset="0"/>
                <a:cs typeface="Arial" panose="020B0604020202020204" pitchFamily="34" charset="0"/>
                <a:hlinkClick r:id="rId5"/>
              </a:rPr>
              <a:t>https://www.nhsemployers.org/retention-and-staff-experience/health-and-wellbeing/taking-a-targeted-approach/taking-a-targeted-approach/how-are-you-feeling-today-nhs-toolkit</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The Royal Society of Medicine webinar series: </a:t>
            </a:r>
            <a:r>
              <a:rPr lang="en-US" sz="1800" dirty="0">
                <a:latin typeface="Arial" panose="020B0604020202020204" pitchFamily="34" charset="0"/>
                <a:cs typeface="Arial" panose="020B0604020202020204" pitchFamily="34" charset="0"/>
                <a:hlinkClick r:id="rId6"/>
              </a:rPr>
              <a:t>https://www.youtube.com/watch?v=a2EDraTRJjE&amp;list=PL1yY3WBVbNWAUNRjD5SUeC9R-G9vT8Gvq&amp;index=4&amp;t=0s</a:t>
            </a:r>
          </a:p>
          <a:p>
            <a:pPr marL="285750" indent="-285750">
              <a:buFont typeface="Arial"/>
              <a:buChar char="•"/>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583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7"/>
            <a:ext cx="8183754" cy="780386"/>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594911" y="1454852"/>
            <a:ext cx="8183754" cy="1501469"/>
          </a:xfrm>
        </p:spPr>
        <p:txBody>
          <a:bodyPr>
            <a:noAutofit/>
          </a:bodyPr>
          <a:lstStyle/>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3B Training. 2020 online: </a:t>
            </a:r>
            <a:r>
              <a:rPr lang="en-GB" sz="1800" dirty="0">
                <a:latin typeface="Arial" panose="020B0604020202020204" pitchFamily="34" charset="0"/>
                <a:cs typeface="Arial" panose="020B0604020202020204" pitchFamily="34" charset="0"/>
                <a:hlinkClick r:id="rId4"/>
              </a:rPr>
              <a:t>https://www.3btraining.com/first-aid-courses/mental-health-first-aider/</a:t>
            </a:r>
            <a:r>
              <a:rPr lang="en-GB" sz="1800" dirty="0">
                <a:latin typeface="Arial" panose="020B0604020202020204" pitchFamily="34" charset="0"/>
                <a:cs typeface="Arial" panose="020B0604020202020204" pitchFamily="34" charset="0"/>
              </a:rPr>
              <a:t> [Last accessed 22 June 2020].</a:t>
            </a:r>
          </a:p>
          <a:p>
            <a:pPr marL="285750" indent="-285750">
              <a:buFont typeface="Arial" panose="020B0604020202020204" pitchFamily="34" charset="0"/>
              <a:buChar char="•"/>
            </a:pP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cs typeface="Arial" panose="020B0604020202020204" pitchFamily="34" charset="0"/>
              </a:rPr>
              <a:t>British Psychological Society 2020</a:t>
            </a:r>
            <a:r>
              <a:rPr lang="en-GB" sz="1800" dirty="0">
                <a:latin typeface="Arial" panose="020B0604020202020204" pitchFamily="34" charset="0"/>
                <a:cs typeface="Arial" panose="020B0604020202020204" pitchFamily="34" charset="0"/>
              </a:rPr>
              <a:t> online:</a:t>
            </a:r>
            <a:r>
              <a:rPr lang="en-US"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hlinkClick r:id="rId5"/>
              </a:rPr>
              <a:t>https://www.bps.org.uk/sites/www.bps.org.uk/files/News/News%20-%20Files/Psychological%20needs%20of%20healthcare%20staff.pdf </a:t>
            </a:r>
            <a:r>
              <a:rPr lang="en-GB" sz="1800" dirty="0">
                <a:latin typeface="Arial" panose="020B0604020202020204" pitchFamily="34" charset="0"/>
                <a:cs typeface="Arial" panose="020B0604020202020204" pitchFamily="34" charset="0"/>
              </a:rPr>
              <a:t>[Last accessed 22 June 2020]. </a:t>
            </a:r>
          </a:p>
          <a:p>
            <a:pPr marL="285750" indent="-285750">
              <a:buFont typeface="Arial" panose="020B0604020202020204" pitchFamily="34" charset="0"/>
              <a:buChar char="•"/>
            </a:pP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Mental Health Network. 2020. online:  </a:t>
            </a:r>
            <a:r>
              <a:rPr lang="en-GB" sz="1800" dirty="0">
                <a:latin typeface="Arial" panose="020B0604020202020204" pitchFamily="34" charset="0"/>
                <a:cs typeface="Arial" panose="020B0604020202020204" pitchFamily="34" charset="0"/>
                <a:hlinkClick r:id="rId6"/>
              </a:rPr>
              <a:t>https://www.mentalhealthatwork.org.uk/resource/being-a-mental-health-first-aider-your-guide-to-the-role/</a:t>
            </a:r>
            <a:r>
              <a:rPr lang="en-GB" sz="1800" dirty="0">
                <a:latin typeface="Arial" panose="020B0604020202020204" pitchFamily="34" charset="0"/>
                <a:cs typeface="Arial" panose="020B0604020202020204" pitchFamily="34" charset="0"/>
              </a:rPr>
              <a:t> [Last accessed 22 June 2020].</a:t>
            </a:r>
          </a:p>
          <a:p>
            <a:pPr marL="285750" indent="-285750">
              <a:buFont typeface="Arial" panose="020B0604020202020204" pitchFamily="34" charset="0"/>
              <a:buChar char="•"/>
            </a:pP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Samaritans. 2020 online: </a:t>
            </a:r>
            <a:r>
              <a:rPr lang="en-GB" sz="1800" dirty="0">
                <a:latin typeface="Arial" panose="020B0604020202020204" pitchFamily="34" charset="0"/>
                <a:cs typeface="Arial" panose="020B0604020202020204" pitchFamily="34" charset="0"/>
                <a:hlinkClick r:id="rId7"/>
              </a:rPr>
              <a:t>https://www.samaritans.org/scotland/how-we-can-help/if-youre-having-difficult-time/if-youre-worried-about-your-mental-health-during-coronavirus-outbreak/</a:t>
            </a:r>
            <a:r>
              <a:rPr lang="en-GB" sz="1800" dirty="0">
                <a:latin typeface="Arial" panose="020B0604020202020204" pitchFamily="34" charset="0"/>
                <a:cs typeface="Arial" panose="020B0604020202020204" pitchFamily="34" charset="0"/>
              </a:rPr>
              <a:t> [Last accessed 22 June 2020].</a:t>
            </a:r>
          </a:p>
          <a:p>
            <a:pPr marL="0" indent="0">
              <a:buNone/>
            </a:pPr>
            <a:endParaRPr lang="en-GB" sz="18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FE92D06-BEA7-ED4A-8EBF-72CA667CDDA8}"/>
              </a:ext>
            </a:extLst>
          </p:cNvPr>
          <p:cNvSpPr txBox="1"/>
          <p:nvPr/>
        </p:nvSpPr>
        <p:spPr>
          <a:xfrm>
            <a:off x="429658" y="6268598"/>
            <a:ext cx="330506"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2560899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12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Picture 9" descr="A close up of a sign&#10;&#10;Description automatically generated">
            <a:extLst>
              <a:ext uri="{FF2B5EF4-FFF2-40B4-BE49-F238E27FC236}">
                <a16:creationId xmlns:a16="http://schemas.microsoft.com/office/drawing/2014/main" id="{60DBF37F-72D8-4C4D-837E-CD3F95B9D1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51265" y="2130149"/>
            <a:ext cx="2154743" cy="2154743"/>
          </a:xfrm>
          <a:prstGeom prst="rect">
            <a:avLst/>
          </a:prstGeom>
        </p:spPr>
      </p:pic>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Aims of the workshop</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637991" y="1293063"/>
            <a:ext cx="5713273" cy="1501469"/>
          </a:xfrm>
        </p:spPr>
        <p:txBody>
          <a:bodyPr>
            <a:noAutofit/>
          </a:bodyPr>
          <a:lstStyle/>
          <a:p>
            <a:pPr marL="0" indent="0">
              <a:buNone/>
            </a:pPr>
            <a:r>
              <a:rPr lang="en-GB" sz="2000"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buFont typeface="Symbol" panose="05050102010706020507" pitchFamily="18" charset="2"/>
              <a:buChar char=""/>
            </a:pPr>
            <a:r>
              <a:rPr lang="en-GB" sz="2000" dirty="0">
                <a:effectLst/>
                <a:latin typeface="Arial" panose="020B0604020202020204" pitchFamily="34" charset="0"/>
                <a:ea typeface="Calibri" panose="020F0502020204030204" pitchFamily="34" charset="0"/>
                <a:cs typeface="Arial" panose="020B0604020202020204" pitchFamily="34" charset="0"/>
              </a:rPr>
              <a:t>Discuss signs that yourself or staff members may </a:t>
            </a:r>
            <a:r>
              <a:rPr lang="en-GB" sz="2000" dirty="0">
                <a:latin typeface="Arial" panose="020B0604020202020204" pitchFamily="34" charset="0"/>
                <a:ea typeface="Calibri" panose="020F0502020204030204" pitchFamily="34" charset="0"/>
                <a:cs typeface="Arial" panose="020B0604020202020204" pitchFamily="34" charset="0"/>
              </a:rPr>
              <a:t>need further support or assistance.</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2000" dirty="0">
                <a:latin typeface="Arial" panose="020B0604020202020204" pitchFamily="34" charset="0"/>
                <a:ea typeface="Calibri" panose="020F0502020204030204" pitchFamily="34" charset="0"/>
                <a:cs typeface="Arial" panose="020B0604020202020204" pitchFamily="34" charset="0"/>
              </a:rPr>
              <a:t>Highlight the mental health first aid training and discuss having one in the trust/health board</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2000" dirty="0">
                <a:effectLst/>
                <a:latin typeface="Arial" panose="020B0604020202020204" pitchFamily="34" charset="0"/>
                <a:ea typeface="Calibri" panose="020F0502020204030204" pitchFamily="34" charset="0"/>
                <a:cs typeface="Arial" panose="020B0604020202020204" pitchFamily="34" charset="0"/>
              </a:rPr>
              <a:t>Give staff resources and information and signs to look out for a colleague who is under stress.</a:t>
            </a:r>
          </a:p>
          <a:p>
            <a:pPr marL="342900" lvl="0" indent="-342900">
              <a:buFont typeface="Symbol" panose="05050102010706020507" pitchFamily="18" charset="2"/>
              <a:buChar char=""/>
            </a:pPr>
            <a:r>
              <a:rPr lang="en-GB" sz="2000" dirty="0">
                <a:latin typeface="Arial" panose="020B0604020202020204" pitchFamily="34" charset="0"/>
                <a:ea typeface="Calibri" panose="020F0502020204030204" pitchFamily="34" charset="0"/>
                <a:cs typeface="Arial" panose="020B0604020202020204" pitchFamily="34" charset="0"/>
              </a:rPr>
              <a:t>Provide tools to help staff access mental health support.</a:t>
            </a:r>
          </a:p>
          <a:p>
            <a:pPr marL="342900" lvl="0" indent="-342900">
              <a:buFont typeface="Symbol" panose="05050102010706020507" pitchFamily="18" charset="2"/>
              <a:buChar char=""/>
            </a:pP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2000" dirty="0">
                <a:latin typeface="Arial" panose="020B0604020202020204" pitchFamily="34" charset="0"/>
                <a:ea typeface="Calibri" panose="020F0502020204030204" pitchFamily="34" charset="0"/>
                <a:cs typeface="Arial" panose="020B0604020202020204" pitchFamily="34" charset="0"/>
              </a:rPr>
              <a:t>If you feel you need urgent support then you must seek appropriate medical care i.e. GP, Occupational health.</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1869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What is a mental health first aider?</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518119" y="2116304"/>
            <a:ext cx="8327930" cy="1501469"/>
          </a:xfrm>
        </p:spPr>
        <p:txBody>
          <a:bodyPr>
            <a:noAutofit/>
          </a:bodyPr>
          <a:lstStyle/>
          <a:p>
            <a:pPr marL="0" indent="0">
              <a:buNone/>
            </a:pPr>
            <a:r>
              <a:rPr lang="en-US" sz="1800" b="1" dirty="0">
                <a:latin typeface="Arial" panose="020B0604020202020204" pitchFamily="34" charset="0"/>
                <a:cs typeface="Arial" panose="020B0604020202020204" pitchFamily="34" charset="0"/>
              </a:rPr>
              <a:t>A Mental Health First Aider is: </a:t>
            </a:r>
          </a:p>
          <a:p>
            <a:r>
              <a:rPr lang="en-US" sz="1800" dirty="0">
                <a:latin typeface="Arial" panose="020B0604020202020204" pitchFamily="34" charset="0"/>
                <a:cs typeface="Arial" panose="020B0604020202020204" pitchFamily="34" charset="0"/>
              </a:rPr>
              <a:t>Professionally trained to </a:t>
            </a:r>
            <a:r>
              <a:rPr lang="en-US" sz="1800" dirty="0" err="1">
                <a:latin typeface="Arial" panose="020B0604020202020204" pitchFamily="34" charset="0"/>
                <a:cs typeface="Arial" panose="020B0604020202020204" pitchFamily="34" charset="0"/>
              </a:rPr>
              <a:t>recognise</a:t>
            </a:r>
            <a:r>
              <a:rPr lang="en-US" sz="1800" dirty="0">
                <a:latin typeface="Arial" panose="020B0604020202020204" pitchFamily="34" charset="0"/>
                <a:cs typeface="Arial" panose="020B0604020202020204" pitchFamily="34" charset="0"/>
              </a:rPr>
              <a:t> the symptoms of ill mental health</a:t>
            </a:r>
          </a:p>
          <a:p>
            <a:r>
              <a:rPr lang="en-US" sz="1800" dirty="0">
                <a:latin typeface="Arial" panose="020B0604020202020204" pitchFamily="34" charset="0"/>
                <a:cs typeface="Arial" panose="020B0604020202020204" pitchFamily="34" charset="0"/>
              </a:rPr>
              <a:t>The ‘go to’ person in the workplace who can:</a:t>
            </a:r>
          </a:p>
          <a:p>
            <a:r>
              <a:rPr lang="en-US" sz="1800" dirty="0">
                <a:latin typeface="Arial" panose="020B0604020202020204" pitchFamily="34" charset="0"/>
                <a:cs typeface="Arial" panose="020B0604020202020204" pitchFamily="34" charset="0"/>
              </a:rPr>
              <a:t>Offer help</a:t>
            </a:r>
          </a:p>
          <a:p>
            <a:r>
              <a:rPr lang="en-US" sz="1800" dirty="0">
                <a:latin typeface="Arial" panose="020B0604020202020204" pitchFamily="34" charset="0"/>
                <a:cs typeface="Arial" panose="020B0604020202020204" pitchFamily="34" charset="0"/>
              </a:rPr>
              <a:t>Has an awareness of local services</a:t>
            </a:r>
          </a:p>
          <a:p>
            <a:r>
              <a:rPr lang="en-US" sz="1800" dirty="0">
                <a:latin typeface="Arial" panose="020B0604020202020204" pitchFamily="34" charset="0"/>
                <a:cs typeface="Arial" panose="020B0604020202020204" pitchFamily="34" charset="0"/>
              </a:rPr>
              <a:t>Assist you with making your life at work more manageable </a:t>
            </a:r>
          </a:p>
          <a:p>
            <a:endParaRPr lang="en-US" sz="1800"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They also work to:</a:t>
            </a:r>
          </a:p>
          <a:p>
            <a:r>
              <a:rPr lang="en-US" sz="1800" dirty="0">
                <a:latin typeface="Arial" panose="020B0604020202020204" pitchFamily="34" charset="0"/>
                <a:cs typeface="Arial" panose="020B0604020202020204" pitchFamily="34" charset="0"/>
              </a:rPr>
              <a:t>Increase awareness of Mental Health Issues</a:t>
            </a:r>
          </a:p>
          <a:p>
            <a:r>
              <a:rPr lang="en-US" sz="1800" dirty="0">
                <a:latin typeface="Arial" panose="020B0604020202020204" pitchFamily="34" charset="0"/>
                <a:cs typeface="Arial" panose="020B0604020202020204" pitchFamily="34" charset="0"/>
              </a:rPr>
              <a:t>Reduce workplace stigma</a:t>
            </a:r>
          </a:p>
          <a:p>
            <a:r>
              <a:rPr lang="en-US" sz="1800" dirty="0">
                <a:latin typeface="Arial" panose="020B0604020202020204" pitchFamily="34" charset="0"/>
                <a:cs typeface="Arial" panose="020B0604020202020204" pitchFamily="34" charset="0"/>
              </a:rPr>
              <a:t>But important to remember that they are not trained therapists</a:t>
            </a:r>
          </a:p>
        </p:txBody>
      </p:sp>
    </p:spTree>
    <p:extLst>
      <p:ext uri="{BB962C8B-B14F-4D97-AF65-F5344CB8AC3E}">
        <p14:creationId xmlns:p14="http://schemas.microsoft.com/office/powerpoint/2010/main" val="3340049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9" name="Picture 2" descr="Image result for what is a mental health first aider skills">
            <a:extLst>
              <a:ext uri="{FF2B5EF4-FFF2-40B4-BE49-F238E27FC236}">
                <a16:creationId xmlns:a16="http://schemas.microsoft.com/office/drawing/2014/main" id="{A28DC7B5-8919-4D0D-A805-F7962D3F91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2053" y="2428200"/>
            <a:ext cx="2280805" cy="259838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Skills of a mental health first aider</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524341" y="1734564"/>
            <a:ext cx="5645347" cy="1501469"/>
          </a:xfrm>
        </p:spPr>
        <p:txBody>
          <a:bodyPr>
            <a:noAutofit/>
          </a:bodyPr>
          <a:lstStyle/>
          <a:p>
            <a:pPr marL="0" indent="0">
              <a:buNone/>
            </a:pPr>
            <a:r>
              <a:rPr lang="en-GB" sz="2000" dirty="0">
                <a:latin typeface="Arial" panose="020B0604020202020204" pitchFamily="34" charset="0"/>
                <a:cs typeface="Arial" panose="020B0604020202020204" pitchFamily="34" charset="0"/>
              </a:rPr>
              <a:t>Anyone can become a Mental Health First Aider</a:t>
            </a:r>
          </a:p>
          <a:p>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Skills required are:</a:t>
            </a:r>
          </a:p>
          <a:p>
            <a:pPr marL="742950" lvl="1" indent="-285750">
              <a:buFont typeface="Arial"/>
              <a:buChar char="•"/>
            </a:pPr>
            <a:r>
              <a:rPr lang="en-GB" sz="2000" dirty="0">
                <a:latin typeface="Arial" panose="020B0604020202020204" pitchFamily="34" charset="0"/>
                <a:cs typeface="Arial" panose="020B0604020202020204" pitchFamily="34" charset="0"/>
              </a:rPr>
              <a:t>Approachability</a:t>
            </a:r>
          </a:p>
          <a:p>
            <a:pPr marL="742950" lvl="1" indent="-285750">
              <a:buFont typeface="Arial"/>
              <a:buChar char="•"/>
            </a:pPr>
            <a:r>
              <a:rPr lang="en-GB" sz="2000" dirty="0">
                <a:latin typeface="Arial" panose="020B0604020202020204" pitchFamily="34" charset="0"/>
                <a:cs typeface="Arial" panose="020B0604020202020204" pitchFamily="34" charset="0"/>
              </a:rPr>
              <a:t>Good listener</a:t>
            </a:r>
          </a:p>
          <a:p>
            <a:pPr marL="742950" lvl="1" indent="-285750">
              <a:buFont typeface="Arial"/>
              <a:buChar char="•"/>
            </a:pPr>
            <a:r>
              <a:rPr lang="en-GB" sz="2000" dirty="0">
                <a:latin typeface="Arial" panose="020B0604020202020204" pitchFamily="34" charset="0"/>
                <a:cs typeface="Arial" panose="020B0604020202020204" pitchFamily="34" charset="0"/>
              </a:rPr>
              <a:t>Awareness</a:t>
            </a:r>
          </a:p>
          <a:p>
            <a:pPr marL="742950" lvl="1" indent="-285750">
              <a:buFont typeface="Arial"/>
              <a:buChar char="•"/>
            </a:pPr>
            <a:r>
              <a:rPr lang="en-GB" sz="2000" dirty="0">
                <a:latin typeface="Arial" panose="020B0604020202020204" pitchFamily="34" charset="0"/>
                <a:cs typeface="Arial" panose="020B0604020202020204" pitchFamily="34" charset="0"/>
              </a:rPr>
              <a:t>Empathy</a:t>
            </a:r>
          </a:p>
          <a:p>
            <a:pPr marL="742950" lvl="1" indent="-285750">
              <a:buFont typeface="Arial"/>
              <a:buChar char="•"/>
            </a:pPr>
            <a:r>
              <a:rPr lang="en-GB" sz="2000" dirty="0">
                <a:latin typeface="Arial" panose="020B0604020202020204" pitchFamily="34" charset="0"/>
                <a:cs typeface="Arial" panose="020B0604020202020204" pitchFamily="34" charset="0"/>
              </a:rPr>
              <a:t>Confidence</a:t>
            </a:r>
          </a:p>
          <a:p>
            <a:pPr marL="742950" lvl="1" indent="-285750">
              <a:buFont typeface="Arial"/>
              <a:buChar char="•"/>
            </a:pPr>
            <a:r>
              <a:rPr lang="en-GB" sz="2000" dirty="0">
                <a:latin typeface="Arial" panose="020B0604020202020204" pitchFamily="34" charset="0"/>
                <a:cs typeface="Arial" panose="020B0604020202020204" pitchFamily="34" charset="0"/>
              </a:rPr>
              <a:t>Knowledge</a:t>
            </a:r>
          </a:p>
          <a:p>
            <a:pPr marL="742950" lvl="1" indent="-285750">
              <a:buFont typeface="Arial"/>
              <a:buChar char="•"/>
            </a:pPr>
            <a:r>
              <a:rPr lang="en-GB" sz="2000" dirty="0">
                <a:latin typeface="Arial" panose="020B0604020202020204" pitchFamily="34" charset="0"/>
                <a:cs typeface="Arial" panose="020B0604020202020204" pitchFamily="34" charset="0"/>
              </a:rPr>
              <a:t>Non-judgemental</a:t>
            </a:r>
          </a:p>
          <a:p>
            <a:pPr marL="742950" lvl="1" indent="-285750">
              <a:buFont typeface="Arial"/>
              <a:buChar char="•"/>
            </a:pPr>
            <a:r>
              <a:rPr lang="en-GB" sz="2000" dirty="0">
                <a:latin typeface="Arial" panose="020B0604020202020204" pitchFamily="34" charset="0"/>
                <a:cs typeface="Arial" panose="020B0604020202020204" pitchFamily="34" charset="0"/>
              </a:rPr>
              <a:t>Assessment and escalation skills</a:t>
            </a:r>
          </a:p>
          <a:p>
            <a:pPr marL="742950" lvl="1" indent="-285750">
              <a:buFont typeface="Arial"/>
              <a:buChar char="•"/>
            </a:pPr>
            <a:r>
              <a:rPr lang="en-GB" sz="2000" dirty="0">
                <a:latin typeface="Arial" panose="020B0604020202020204" pitchFamily="34" charset="0"/>
                <a:cs typeface="Arial" panose="020B0604020202020204" pitchFamily="34" charset="0"/>
              </a:rPr>
              <a:t>Confidentiality</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5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134014"/>
            <a:ext cx="8183754" cy="1325563"/>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Why is mental health important? </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628650" y="1587641"/>
            <a:ext cx="8183754" cy="1739454"/>
          </a:xfrm>
        </p:spPr>
        <p:txBody>
          <a:bodyPr>
            <a:noAutofit/>
          </a:bodyPr>
          <a:lstStyle/>
          <a:p>
            <a:pPr marL="285750" indent="-285750">
              <a:buFont typeface="Arial"/>
              <a:buChar char="•"/>
            </a:pPr>
            <a:r>
              <a:rPr lang="en-GB" sz="1800" dirty="0">
                <a:latin typeface="Arial" panose="020B0604020202020204" pitchFamily="34" charset="0"/>
                <a:cs typeface="Arial" panose="020B0604020202020204" pitchFamily="34" charset="0"/>
              </a:rPr>
              <a:t>Mental health issues are just as much as a priority as physical health, if not more so as our mental health directly affects our physical wellbeing</a:t>
            </a:r>
          </a:p>
          <a:p>
            <a:pPr marL="285750" indent="-285750">
              <a:buFont typeface="Arial"/>
              <a:buChar char="•"/>
            </a:pPr>
            <a:r>
              <a:rPr lang="en-GB" sz="1800" dirty="0">
                <a:latin typeface="Arial" panose="020B0604020202020204" pitchFamily="34" charset="0"/>
                <a:cs typeface="Arial" panose="020B0604020202020204" pitchFamily="34" charset="0"/>
              </a:rPr>
              <a:t>Mental ill-health affects as many as 1 in 4 people </a:t>
            </a:r>
          </a:p>
          <a:p>
            <a:pPr marL="285750" indent="-285750">
              <a:buFont typeface="Arial"/>
              <a:buChar char="•"/>
            </a:pPr>
            <a:r>
              <a:rPr lang="en-GB" sz="1800" dirty="0">
                <a:latin typeface="Arial" panose="020B0604020202020204" pitchFamily="34" charset="0"/>
                <a:cs typeface="Arial" panose="020B0604020202020204" pitchFamily="34" charset="0"/>
              </a:rPr>
              <a:t>1 in 4 of us will experience mental health issues at some point in our lives </a:t>
            </a:r>
          </a:p>
          <a:p>
            <a:pPr marL="285750" indent="-285750">
              <a:buFont typeface="Arial"/>
              <a:buChar char="•"/>
            </a:pPr>
            <a:r>
              <a:rPr lang="en-GB" sz="1800" dirty="0">
                <a:latin typeface="Arial" panose="020B0604020202020204" pitchFamily="34" charset="0"/>
                <a:cs typeface="Arial" panose="020B0604020202020204" pitchFamily="34" charset="0"/>
              </a:rPr>
              <a:t>Up to 300,000 people with mental health issues are made redundant from their jobs each year </a:t>
            </a:r>
          </a:p>
          <a:p>
            <a:pPr marL="285750" indent="-285750">
              <a:buFont typeface="Arial"/>
              <a:buChar char="•"/>
            </a:pPr>
            <a:r>
              <a:rPr lang="en-GB" sz="1800" dirty="0">
                <a:latin typeface="Arial" panose="020B0604020202020204" pitchFamily="34" charset="0"/>
                <a:cs typeface="Arial" panose="020B0604020202020204" pitchFamily="34" charset="0"/>
              </a:rPr>
              <a:t>In the UK in 2018, 15.4 million work days were lost due to work-related stress, depression or anxiety. 											</a:t>
            </a:r>
            <a:r>
              <a:rPr lang="en-GB" sz="1800" i="1" dirty="0">
                <a:latin typeface="Arial" panose="020B0604020202020204" pitchFamily="34" charset="0"/>
                <a:cs typeface="Arial" panose="020B0604020202020204" pitchFamily="34" charset="0"/>
              </a:rPr>
              <a:t>(3B Training, 2020)</a:t>
            </a:r>
          </a:p>
          <a:p>
            <a:pPr marL="285750" indent="-285750">
              <a:buFont typeface="Arial"/>
              <a:buChar char="•"/>
            </a:pPr>
            <a:endParaRPr lang="en-GB" sz="1800" i="1" dirty="0">
              <a:latin typeface="Arial" panose="020B0604020202020204" pitchFamily="34" charset="0"/>
              <a:cs typeface="Arial" panose="020B0604020202020204" pitchFamily="34" charset="0"/>
            </a:endParaRPr>
          </a:p>
          <a:p>
            <a:pPr marL="285750" indent="-285750">
              <a:buFont typeface="Arial"/>
              <a:buChar char="•"/>
            </a:pPr>
            <a:r>
              <a:rPr lang="en-GB" sz="1800" dirty="0">
                <a:latin typeface="Arial" panose="020B0604020202020204" pitchFamily="34" charset="0"/>
                <a:cs typeface="Arial" panose="020B0604020202020204" pitchFamily="34" charset="0"/>
              </a:rPr>
              <a:t>The Samaritans report that since the outbreak of Covid-19 they have seen an increase in the number of calls overall and state that now 1/3 of all calls relate to Covid-19, mental health and suicidal thoughts								</a:t>
            </a:r>
            <a:r>
              <a:rPr lang="en-GB" sz="1800" i="1" dirty="0">
                <a:latin typeface="Arial" panose="020B0604020202020204" pitchFamily="34" charset="0"/>
                <a:cs typeface="Arial" panose="020B0604020202020204" pitchFamily="34" charset="0"/>
              </a:rPr>
              <a:t>(The Samaritans, 2020)</a:t>
            </a:r>
          </a:p>
          <a:p>
            <a:endParaRPr lang="en-GB" sz="1800" dirty="0">
              <a:latin typeface="Arial" panose="020B0604020202020204" pitchFamily="34" charset="0"/>
              <a:cs typeface="Arial" panose="020B0604020202020204" pitchFamily="34" charset="0"/>
            </a:endParaRPr>
          </a:p>
          <a:p>
            <a:pPr marL="285750" indent="-285750">
              <a:buFont typeface="Arial"/>
              <a:buChar char="•"/>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004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Group work: how can you make a difference?</a:t>
            </a:r>
            <a:r>
              <a:rPr lang="en-US" sz="4000" b="1" dirty="0">
                <a:solidFill>
                  <a:schemeClr val="accent5"/>
                </a:solidFill>
                <a:latin typeface="Arial" panose="020B0604020202020204" pitchFamily="34" charset="0"/>
                <a:cs typeface="Arial" panose="020B0604020202020204" pitchFamily="34" charset="0"/>
              </a:rPr>
              <a:t> </a:t>
            </a:r>
          </a:p>
        </p:txBody>
      </p:sp>
      <p:graphicFrame>
        <p:nvGraphicFramePr>
          <p:cNvPr id="7" name="Diagram 6">
            <a:extLst>
              <a:ext uri="{FF2B5EF4-FFF2-40B4-BE49-F238E27FC236}">
                <a16:creationId xmlns:a16="http://schemas.microsoft.com/office/drawing/2014/main" id="{71470EF4-FA49-4ED4-B3E3-E963248D9CA7}"/>
              </a:ext>
            </a:extLst>
          </p:cNvPr>
          <p:cNvGraphicFramePr/>
          <p:nvPr>
            <p:extLst>
              <p:ext uri="{D42A27DB-BD31-4B8C-83A1-F6EECF244321}">
                <p14:modId xmlns:p14="http://schemas.microsoft.com/office/powerpoint/2010/main" val="3871357141"/>
              </p:ext>
            </p:extLst>
          </p:nvPr>
        </p:nvGraphicFramePr>
        <p:xfrm>
          <a:off x="1243691" y="1683206"/>
          <a:ext cx="6845231" cy="45779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2032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60164" y="387789"/>
            <a:ext cx="7886700" cy="1325563"/>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Group work: signs that your colleagues are under stress</a:t>
            </a:r>
          </a:p>
        </p:txBody>
      </p:sp>
      <p:graphicFrame>
        <p:nvGraphicFramePr>
          <p:cNvPr id="7" name="Diagram 6">
            <a:extLst>
              <a:ext uri="{FF2B5EF4-FFF2-40B4-BE49-F238E27FC236}">
                <a16:creationId xmlns:a16="http://schemas.microsoft.com/office/drawing/2014/main" id="{71470EF4-FA49-4ED4-B3E3-E963248D9CA7}"/>
              </a:ext>
            </a:extLst>
          </p:cNvPr>
          <p:cNvGraphicFramePr/>
          <p:nvPr>
            <p:extLst>
              <p:ext uri="{D42A27DB-BD31-4B8C-83A1-F6EECF244321}">
                <p14:modId xmlns:p14="http://schemas.microsoft.com/office/powerpoint/2010/main" val="3361710837"/>
              </p:ext>
            </p:extLst>
          </p:nvPr>
        </p:nvGraphicFramePr>
        <p:xfrm>
          <a:off x="818878" y="1680395"/>
          <a:ext cx="7564958" cy="45779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17955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a16="http://schemas.microsoft.com/office/drawing/2014/main" id="{5C0F9D65-6A55-43A4-8B3D-C621FB09D3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542053"/>
            <a:ext cx="7391400" cy="5143500"/>
          </a:xfrm>
          <a:prstGeom prst="rect">
            <a:avLst/>
          </a:prstGeom>
        </p:spPr>
      </p:pic>
    </p:spTree>
    <p:extLst>
      <p:ext uri="{BB962C8B-B14F-4D97-AF65-F5344CB8AC3E}">
        <p14:creationId xmlns:p14="http://schemas.microsoft.com/office/powerpoint/2010/main" val="3573497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6"/>
            <a:ext cx="8183754" cy="1325563"/>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Leadership and mental health first aid</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628650" y="2105225"/>
            <a:ext cx="8183754" cy="1501469"/>
          </a:xfrm>
        </p:spPr>
        <p:txBody>
          <a:bodyPr>
            <a:noAutofit/>
          </a:bodyPr>
          <a:lstStyle/>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Leadership must be visible, be available and be supportive</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Where you can, guide staff to the resources they need, however basic  (e.g. to rest, to speak with family, etc.)</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Give colleagues permission to step back and ensure staff are getting/taking their mandated breaks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You do not need to have all the solutions all the time</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You will need to tolerate and manage uncertainty for yourself and your colleagues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Your wellbeing is important too, be compassionate towards yourself</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You are best-placed to create a protective environment for your peers					</a:t>
            </a: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a:buChar char="•"/>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703821"/>
      </p:ext>
    </p:extLst>
  </p:cSld>
  <p:clrMapOvr>
    <a:masterClrMapping/>
  </p:clrMapOvr>
</p:sld>
</file>

<file path=ppt/theme/theme1.xml><?xml version="1.0" encoding="utf-8"?>
<a:theme xmlns:a="http://schemas.openxmlformats.org/drawingml/2006/main" name="Office Theme">
  <a:themeElements>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M powerpoint template" id="{E6C33FDD-4C9F-426F-BB37-218A0EFA1A02}" vid="{7159C3F9-A1E8-4D4A-90D3-4ABE7909C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C8F2A7E07D1842A196F09D433F46C7" ma:contentTypeVersion="19" ma:contentTypeDescription="Create a new document." ma:contentTypeScope="" ma:versionID="59d991ef7e09e7272b6525d80db4ac92">
  <xsd:schema xmlns:xsd="http://www.w3.org/2001/XMLSchema" xmlns:xs="http://www.w3.org/2001/XMLSchema" xmlns:p="http://schemas.microsoft.com/office/2006/metadata/properties" xmlns:ns2="72668c49-94ea-40d2-beae-2972e9fa7e00" xmlns:ns3="27748eab-0dbd-4733-9124-bc232bc1c31e" targetNamespace="http://schemas.microsoft.com/office/2006/metadata/properties" ma:root="true" ma:fieldsID="101729b34fff8068995c21f5c294303d" ns2:_="" ns3:_="">
    <xsd:import namespace="72668c49-94ea-40d2-beae-2972e9fa7e00"/>
    <xsd:import namespace="27748eab-0dbd-4733-9124-bc232bc1c31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668c49-94ea-40d2-beae-2972e9fa7e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09be131-e051-4104-a245-9491c2d7634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48eab-0dbd-4733-9124-bc232bc1c31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2ec2af6-9af2-4977-8540-53f05a37e505}" ma:internalName="TaxCatchAll" ma:showField="CatchAllData" ma:web="27748eab-0dbd-4733-9124-bc232bc1c3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7748eab-0dbd-4733-9124-bc232bc1c31e" xsi:nil="true"/>
    <lcf76f155ced4ddcb4097134ff3c332f xmlns="72668c49-94ea-40d2-beae-2972e9fa7e0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D1C4A1E-D606-4F58-A8BC-160055FACD90}"/>
</file>

<file path=customXml/itemProps2.xml><?xml version="1.0" encoding="utf-8"?>
<ds:datastoreItem xmlns:ds="http://schemas.openxmlformats.org/officeDocument/2006/customXml" ds:itemID="{1E2A6514-058A-43D8-A6BF-25AE6438744B}">
  <ds:schemaRefs>
    <ds:schemaRef ds:uri="http://schemas.microsoft.com/sharepoint/v3/contenttype/forms"/>
  </ds:schemaRefs>
</ds:datastoreItem>
</file>

<file path=customXml/itemProps3.xml><?xml version="1.0" encoding="utf-8"?>
<ds:datastoreItem xmlns:ds="http://schemas.openxmlformats.org/officeDocument/2006/customXml" ds:itemID="{F92345F2-EBC3-479C-989D-86B6FBA62F99}">
  <ds:schemaRefs>
    <ds:schemaRef ds:uri="http://schemas.microsoft.com/office/2006/documentManagement/types"/>
    <ds:schemaRef ds:uri="http://schemas.microsoft.com/sharepoint/v3"/>
    <ds:schemaRef ds:uri="http://purl.org/dc/elements/1.1/"/>
    <ds:schemaRef ds:uri="http://purl.org/dc/dcmitype/"/>
    <ds:schemaRef ds:uri="http://schemas.openxmlformats.org/package/2006/metadata/core-properties"/>
    <ds:schemaRef ds:uri="http://purl.org/dc/terms/"/>
    <ds:schemaRef ds:uri="27748eab-0dbd-4733-9124-bc232bc1c31e"/>
    <ds:schemaRef ds:uri="http://schemas.microsoft.com/office/2006/metadata/properties"/>
    <ds:schemaRef ds:uri="http://schemas.microsoft.com/office/infopath/2007/PartnerControls"/>
    <ds:schemaRef ds:uri="72668c49-94ea-40d2-beae-2972e9fa7e0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Mental health first aid</Template>
  <TotalTime>0</TotalTime>
  <Words>2797</Words>
  <Application>Microsoft Office PowerPoint</Application>
  <PresentationFormat>On-screen Show (4:3)</PresentationFormat>
  <Paragraphs>226</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Symbol</vt:lpstr>
      <vt:lpstr>Office Theme</vt:lpstr>
      <vt:lpstr>Mental health first aid</vt:lpstr>
      <vt:lpstr>Aims of the workshop</vt:lpstr>
      <vt:lpstr>What is a mental health first aider?</vt:lpstr>
      <vt:lpstr>Skills of a mental health first aider</vt:lpstr>
      <vt:lpstr>Why is mental health important? </vt:lpstr>
      <vt:lpstr>Group work: how can you make a difference? </vt:lpstr>
      <vt:lpstr>Group work: signs that your colleagues are under stress</vt:lpstr>
      <vt:lpstr>PowerPoint Presentation</vt:lpstr>
      <vt:lpstr>Leadership and mental health first aid</vt:lpstr>
      <vt:lpstr>Leadership and mental health first aid</vt:lpstr>
      <vt:lpstr>Group work: Covid-19 and mental health</vt:lpstr>
      <vt:lpstr>Covid-19 and mental health </vt:lpstr>
      <vt:lpstr>Self care</vt:lpstr>
      <vt:lpstr>Resources</vt:lpstr>
      <vt:lpstr>Resources</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first aid</dc:title>
  <dc:creator>Rae Trotter</dc:creator>
  <cp:lastModifiedBy>Emma Barr</cp:lastModifiedBy>
  <cp:revision>2</cp:revision>
  <dcterms:created xsi:type="dcterms:W3CDTF">2022-04-26T14:36:24Z</dcterms:created>
  <dcterms:modified xsi:type="dcterms:W3CDTF">2024-08-13T12:23:00Z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0x0101009BC8F2A7E07D1842A196F09D433F46C7</vt:lpwstr>
  </property>
  <property fmtid="{D5CDD505-2E9C-101B-9397-08002B2CF9AE}" pid="3" name="RCM Thesaurus">
    <vt:lpwstr/>
  </property>
</Properties>
</file>