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8"/>
  </p:notesMasterIdLst>
  <p:sldIdLst>
    <p:sldId id="256" r:id="rId2"/>
    <p:sldId id="259" r:id="rId3"/>
    <p:sldId id="261" r:id="rId4"/>
    <p:sldId id="262" r:id="rId5"/>
    <p:sldId id="260" r:id="rId6"/>
    <p:sldId id="264" r:id="rId7"/>
    <p:sldId id="265" r:id="rId8"/>
    <p:sldId id="273" r:id="rId9"/>
    <p:sldId id="266" r:id="rId10"/>
    <p:sldId id="267" r:id="rId11"/>
    <p:sldId id="268" r:id="rId12"/>
    <p:sldId id="269" r:id="rId13"/>
    <p:sldId id="270" r:id="rId14"/>
    <p:sldId id="271" r:id="rId15"/>
    <p:sldId id="272" r:id="rId16"/>
    <p:sldId id="263" r:id="rId1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A5BC39D-02BF-423F-83DF-B8FEF98A7C09}" v="4" dt="2024-08-13T12:31:13.31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89542" autoAdjust="0"/>
  </p:normalViewPr>
  <p:slideViewPr>
    <p:cSldViewPr snapToGrid="0" snapToObjects="1">
      <p:cViewPr>
        <p:scale>
          <a:sx n="108" d="100"/>
          <a:sy n="108" d="100"/>
        </p:scale>
        <p:origin x="1704"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customXml" Target="../customXml/item2.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ustomXml" Target="../customXml/item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 Id="rId27"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mma Barr" userId="dbd6be6c-16cd-4311-8303-375488553fad" providerId="ADAL" clId="{AA5BC39D-02BF-423F-83DF-B8FEF98A7C09}"/>
    <pc:docChg chg="custSel modSld">
      <pc:chgData name="Emma Barr" userId="dbd6be6c-16cd-4311-8303-375488553fad" providerId="ADAL" clId="{AA5BC39D-02BF-423F-83DF-B8FEF98A7C09}" dt="2024-08-13T12:32:00.516" v="28" actId="478"/>
      <pc:docMkLst>
        <pc:docMk/>
      </pc:docMkLst>
      <pc:sldChg chg="modSp mod">
        <pc:chgData name="Emma Barr" userId="dbd6be6c-16cd-4311-8303-375488553fad" providerId="ADAL" clId="{AA5BC39D-02BF-423F-83DF-B8FEF98A7C09}" dt="2024-08-13T12:30:25.502" v="6" actId="20577"/>
        <pc:sldMkLst>
          <pc:docMk/>
          <pc:sldMk cId="2742502933" sldId="256"/>
        </pc:sldMkLst>
        <pc:spChg chg="mod">
          <ac:chgData name="Emma Barr" userId="dbd6be6c-16cd-4311-8303-375488553fad" providerId="ADAL" clId="{AA5BC39D-02BF-423F-83DF-B8FEF98A7C09}" dt="2024-08-13T12:30:25.502" v="6" actId="20577"/>
          <ac:spMkLst>
            <pc:docMk/>
            <pc:sldMk cId="2742502933" sldId="256"/>
            <ac:spMk id="2" creationId="{AE967CC4-4133-EA45-B050-CEEFAADE70E6}"/>
          </ac:spMkLst>
        </pc:spChg>
      </pc:sldChg>
      <pc:sldChg chg="delSp mod">
        <pc:chgData name="Emma Barr" userId="dbd6be6c-16cd-4311-8303-375488553fad" providerId="ADAL" clId="{AA5BC39D-02BF-423F-83DF-B8FEF98A7C09}" dt="2024-08-13T12:30:09.149" v="0" actId="478"/>
        <pc:sldMkLst>
          <pc:docMk/>
          <pc:sldMk cId="4051869111" sldId="259"/>
        </pc:sldMkLst>
        <pc:spChg chg="del">
          <ac:chgData name="Emma Barr" userId="dbd6be6c-16cd-4311-8303-375488553fad" providerId="ADAL" clId="{AA5BC39D-02BF-423F-83DF-B8FEF98A7C09}" dt="2024-08-13T12:30:09.149" v="0" actId="478"/>
          <ac:spMkLst>
            <pc:docMk/>
            <pc:sldMk cId="4051869111" sldId="259"/>
            <ac:spMk id="4" creationId="{2D479C71-D022-0E47-9F51-BA15274C48FF}"/>
          </ac:spMkLst>
        </pc:spChg>
      </pc:sldChg>
      <pc:sldChg chg="delSp modSp mod">
        <pc:chgData name="Emma Barr" userId="dbd6be6c-16cd-4311-8303-375488553fad" providerId="ADAL" clId="{AA5BC39D-02BF-423F-83DF-B8FEF98A7C09}" dt="2024-08-13T12:31:13.312" v="17" actId="20577"/>
        <pc:sldMkLst>
          <pc:docMk/>
          <pc:sldMk cId="1658855772" sldId="260"/>
        </pc:sldMkLst>
        <pc:spChg chg="del">
          <ac:chgData name="Emma Barr" userId="dbd6be6c-16cd-4311-8303-375488553fad" providerId="ADAL" clId="{AA5BC39D-02BF-423F-83DF-B8FEF98A7C09}" dt="2024-08-13T12:31:05.220" v="14" actId="478"/>
          <ac:spMkLst>
            <pc:docMk/>
            <pc:sldMk cId="1658855772" sldId="260"/>
            <ac:spMk id="15" creationId="{9B1DA742-1ECE-4849-924E-DD25CD249BD8}"/>
          </ac:spMkLst>
        </pc:spChg>
        <pc:graphicFrameChg chg="mod">
          <ac:chgData name="Emma Barr" userId="dbd6be6c-16cd-4311-8303-375488553fad" providerId="ADAL" clId="{AA5BC39D-02BF-423F-83DF-B8FEF98A7C09}" dt="2024-08-13T12:31:13.312" v="17" actId="20577"/>
          <ac:graphicFrameMkLst>
            <pc:docMk/>
            <pc:sldMk cId="1658855772" sldId="260"/>
            <ac:graphicFrameMk id="9" creationId="{1ACACBDE-BFC1-472F-9FCA-3616F72EDF01}"/>
          </ac:graphicFrameMkLst>
        </pc:graphicFrameChg>
      </pc:sldChg>
      <pc:sldChg chg="delSp mod">
        <pc:chgData name="Emma Barr" userId="dbd6be6c-16cd-4311-8303-375488553fad" providerId="ADAL" clId="{AA5BC39D-02BF-423F-83DF-B8FEF98A7C09}" dt="2024-08-13T12:30:35.652" v="7" actId="478"/>
        <pc:sldMkLst>
          <pc:docMk/>
          <pc:sldMk cId="1174004695" sldId="261"/>
        </pc:sldMkLst>
        <pc:spChg chg="del">
          <ac:chgData name="Emma Barr" userId="dbd6be6c-16cd-4311-8303-375488553fad" providerId="ADAL" clId="{AA5BC39D-02BF-423F-83DF-B8FEF98A7C09}" dt="2024-08-13T12:30:35.652" v="7" actId="478"/>
          <ac:spMkLst>
            <pc:docMk/>
            <pc:sldMk cId="1174004695" sldId="261"/>
            <ac:spMk id="10" creationId="{3FE92D06-BEA7-ED4A-8EBF-72CA667CDDA8}"/>
          </ac:spMkLst>
        </pc:spChg>
      </pc:sldChg>
      <pc:sldChg chg="delSp modSp mod">
        <pc:chgData name="Emma Barr" userId="dbd6be6c-16cd-4311-8303-375488553fad" providerId="ADAL" clId="{AA5BC39D-02BF-423F-83DF-B8FEF98A7C09}" dt="2024-08-13T12:31:00.090" v="13" actId="1076"/>
        <pc:sldMkLst>
          <pc:docMk/>
          <pc:sldMk cId="3573497220" sldId="262"/>
        </pc:sldMkLst>
        <pc:spChg chg="mod">
          <ac:chgData name="Emma Barr" userId="dbd6be6c-16cd-4311-8303-375488553fad" providerId="ADAL" clId="{AA5BC39D-02BF-423F-83DF-B8FEF98A7C09}" dt="2024-08-13T12:30:57.050" v="12" actId="1076"/>
          <ac:spMkLst>
            <pc:docMk/>
            <pc:sldMk cId="3573497220" sldId="262"/>
            <ac:spMk id="10" creationId="{C9DCF6ED-4720-42D4-9B7A-C5DF89A1EB4E}"/>
          </ac:spMkLst>
        </pc:spChg>
        <pc:spChg chg="del">
          <ac:chgData name="Emma Barr" userId="dbd6be6c-16cd-4311-8303-375488553fad" providerId="ADAL" clId="{AA5BC39D-02BF-423F-83DF-B8FEF98A7C09}" dt="2024-08-13T12:30:39.007" v="8" actId="478"/>
          <ac:spMkLst>
            <pc:docMk/>
            <pc:sldMk cId="3573497220" sldId="262"/>
            <ac:spMk id="13" creationId="{88559110-6AB6-884C-82B1-A7F75CB1ACDB}"/>
          </ac:spMkLst>
        </pc:spChg>
        <pc:graphicFrameChg chg="mod modGraphic">
          <ac:chgData name="Emma Barr" userId="dbd6be6c-16cd-4311-8303-375488553fad" providerId="ADAL" clId="{AA5BC39D-02BF-423F-83DF-B8FEF98A7C09}" dt="2024-08-13T12:31:00.090" v="13" actId="1076"/>
          <ac:graphicFrameMkLst>
            <pc:docMk/>
            <pc:sldMk cId="3573497220" sldId="262"/>
            <ac:graphicFrameMk id="7" creationId="{D9485490-FF85-435D-850E-2D9DBFD429D2}"/>
          </ac:graphicFrameMkLst>
        </pc:graphicFrameChg>
      </pc:sldChg>
      <pc:sldChg chg="delSp mod">
        <pc:chgData name="Emma Barr" userId="dbd6be6c-16cd-4311-8303-375488553fad" providerId="ADAL" clId="{AA5BC39D-02BF-423F-83DF-B8FEF98A7C09}" dt="2024-08-13T12:31:20.015" v="18" actId="478"/>
        <pc:sldMkLst>
          <pc:docMk/>
          <pc:sldMk cId="3889014786" sldId="264"/>
        </pc:sldMkLst>
        <pc:spChg chg="del">
          <ac:chgData name="Emma Barr" userId="dbd6be6c-16cd-4311-8303-375488553fad" providerId="ADAL" clId="{AA5BC39D-02BF-423F-83DF-B8FEF98A7C09}" dt="2024-08-13T12:31:20.015" v="18" actId="478"/>
          <ac:spMkLst>
            <pc:docMk/>
            <pc:sldMk cId="3889014786" sldId="264"/>
            <ac:spMk id="15" creationId="{9B1DA742-1ECE-4849-924E-DD25CD249BD8}"/>
          </ac:spMkLst>
        </pc:spChg>
      </pc:sldChg>
      <pc:sldChg chg="delSp mod">
        <pc:chgData name="Emma Barr" userId="dbd6be6c-16cd-4311-8303-375488553fad" providerId="ADAL" clId="{AA5BC39D-02BF-423F-83DF-B8FEF98A7C09}" dt="2024-08-13T12:31:23.208" v="19" actId="478"/>
        <pc:sldMkLst>
          <pc:docMk/>
          <pc:sldMk cId="36243642" sldId="265"/>
        </pc:sldMkLst>
        <pc:spChg chg="del">
          <ac:chgData name="Emma Barr" userId="dbd6be6c-16cd-4311-8303-375488553fad" providerId="ADAL" clId="{AA5BC39D-02BF-423F-83DF-B8FEF98A7C09}" dt="2024-08-13T12:31:23.208" v="19" actId="478"/>
          <ac:spMkLst>
            <pc:docMk/>
            <pc:sldMk cId="36243642" sldId="265"/>
            <ac:spMk id="15" creationId="{9B1DA742-1ECE-4849-924E-DD25CD249BD8}"/>
          </ac:spMkLst>
        </pc:spChg>
      </pc:sldChg>
      <pc:sldChg chg="delSp mod">
        <pc:chgData name="Emma Barr" userId="dbd6be6c-16cd-4311-8303-375488553fad" providerId="ADAL" clId="{AA5BC39D-02BF-423F-83DF-B8FEF98A7C09}" dt="2024-08-13T12:31:32.306" v="21" actId="478"/>
        <pc:sldMkLst>
          <pc:docMk/>
          <pc:sldMk cId="3173679170" sldId="266"/>
        </pc:sldMkLst>
        <pc:spChg chg="del">
          <ac:chgData name="Emma Barr" userId="dbd6be6c-16cd-4311-8303-375488553fad" providerId="ADAL" clId="{AA5BC39D-02BF-423F-83DF-B8FEF98A7C09}" dt="2024-08-13T12:31:32.306" v="21" actId="478"/>
          <ac:spMkLst>
            <pc:docMk/>
            <pc:sldMk cId="3173679170" sldId="266"/>
            <ac:spMk id="15" creationId="{9B1DA742-1ECE-4849-924E-DD25CD249BD8}"/>
          </ac:spMkLst>
        </pc:spChg>
      </pc:sldChg>
      <pc:sldChg chg="delSp mod">
        <pc:chgData name="Emma Barr" userId="dbd6be6c-16cd-4311-8303-375488553fad" providerId="ADAL" clId="{AA5BC39D-02BF-423F-83DF-B8FEF98A7C09}" dt="2024-08-13T12:31:36.766" v="22" actId="478"/>
        <pc:sldMkLst>
          <pc:docMk/>
          <pc:sldMk cId="2608915607" sldId="267"/>
        </pc:sldMkLst>
        <pc:spChg chg="del">
          <ac:chgData name="Emma Barr" userId="dbd6be6c-16cd-4311-8303-375488553fad" providerId="ADAL" clId="{AA5BC39D-02BF-423F-83DF-B8FEF98A7C09}" dt="2024-08-13T12:31:36.766" v="22" actId="478"/>
          <ac:spMkLst>
            <pc:docMk/>
            <pc:sldMk cId="2608915607" sldId="267"/>
            <ac:spMk id="15" creationId="{9B1DA742-1ECE-4849-924E-DD25CD249BD8}"/>
          </ac:spMkLst>
        </pc:spChg>
      </pc:sldChg>
      <pc:sldChg chg="delSp mod">
        <pc:chgData name="Emma Barr" userId="dbd6be6c-16cd-4311-8303-375488553fad" providerId="ADAL" clId="{AA5BC39D-02BF-423F-83DF-B8FEF98A7C09}" dt="2024-08-13T12:31:44.425" v="25" actId="478"/>
        <pc:sldMkLst>
          <pc:docMk/>
          <pc:sldMk cId="3197063299" sldId="268"/>
        </pc:sldMkLst>
        <pc:spChg chg="del">
          <ac:chgData name="Emma Barr" userId="dbd6be6c-16cd-4311-8303-375488553fad" providerId="ADAL" clId="{AA5BC39D-02BF-423F-83DF-B8FEF98A7C09}" dt="2024-08-13T12:31:44.425" v="25" actId="478"/>
          <ac:spMkLst>
            <pc:docMk/>
            <pc:sldMk cId="3197063299" sldId="268"/>
            <ac:spMk id="15" creationId="{9B1DA742-1ECE-4849-924E-DD25CD249BD8}"/>
          </ac:spMkLst>
        </pc:spChg>
        <pc:picChg chg="del">
          <ac:chgData name="Emma Barr" userId="dbd6be6c-16cd-4311-8303-375488553fad" providerId="ADAL" clId="{AA5BC39D-02BF-423F-83DF-B8FEF98A7C09}" dt="2024-08-13T12:31:39.368" v="23" actId="478"/>
          <ac:picMkLst>
            <pc:docMk/>
            <pc:sldMk cId="3197063299" sldId="268"/>
            <ac:picMk id="8" creationId="{660CD073-D7DE-4AE5-B9D3-E4D5210994EC}"/>
          </ac:picMkLst>
        </pc:picChg>
        <pc:picChg chg="del">
          <ac:chgData name="Emma Barr" userId="dbd6be6c-16cd-4311-8303-375488553fad" providerId="ADAL" clId="{AA5BC39D-02BF-423F-83DF-B8FEF98A7C09}" dt="2024-08-13T12:31:42.160" v="24" actId="478"/>
          <ac:picMkLst>
            <pc:docMk/>
            <pc:sldMk cId="3197063299" sldId="268"/>
            <ac:picMk id="9" creationId="{C09A29E4-5DD5-487E-84D1-1C654FC8DAC7}"/>
          </ac:picMkLst>
        </pc:picChg>
      </pc:sldChg>
      <pc:sldChg chg="delSp mod">
        <pc:chgData name="Emma Barr" userId="dbd6be6c-16cd-4311-8303-375488553fad" providerId="ADAL" clId="{AA5BC39D-02BF-423F-83DF-B8FEF98A7C09}" dt="2024-08-13T12:31:49.635" v="26" actId="478"/>
        <pc:sldMkLst>
          <pc:docMk/>
          <pc:sldMk cId="2923609685" sldId="269"/>
        </pc:sldMkLst>
        <pc:spChg chg="del">
          <ac:chgData name="Emma Barr" userId="dbd6be6c-16cd-4311-8303-375488553fad" providerId="ADAL" clId="{AA5BC39D-02BF-423F-83DF-B8FEF98A7C09}" dt="2024-08-13T12:31:49.635" v="26" actId="478"/>
          <ac:spMkLst>
            <pc:docMk/>
            <pc:sldMk cId="2923609685" sldId="269"/>
            <ac:spMk id="15" creationId="{9B1DA742-1ECE-4849-924E-DD25CD249BD8}"/>
          </ac:spMkLst>
        </pc:spChg>
      </pc:sldChg>
      <pc:sldChg chg="delSp mod">
        <pc:chgData name="Emma Barr" userId="dbd6be6c-16cd-4311-8303-375488553fad" providerId="ADAL" clId="{AA5BC39D-02BF-423F-83DF-B8FEF98A7C09}" dt="2024-08-13T12:31:56.547" v="27" actId="478"/>
        <pc:sldMkLst>
          <pc:docMk/>
          <pc:sldMk cId="1364650368" sldId="270"/>
        </pc:sldMkLst>
        <pc:spChg chg="del">
          <ac:chgData name="Emma Barr" userId="dbd6be6c-16cd-4311-8303-375488553fad" providerId="ADAL" clId="{AA5BC39D-02BF-423F-83DF-B8FEF98A7C09}" dt="2024-08-13T12:31:56.547" v="27" actId="478"/>
          <ac:spMkLst>
            <pc:docMk/>
            <pc:sldMk cId="1364650368" sldId="270"/>
            <ac:spMk id="15" creationId="{9B1DA742-1ECE-4849-924E-DD25CD249BD8}"/>
          </ac:spMkLst>
        </pc:spChg>
      </pc:sldChg>
      <pc:sldChg chg="delSp mod">
        <pc:chgData name="Emma Barr" userId="dbd6be6c-16cd-4311-8303-375488553fad" providerId="ADAL" clId="{AA5BC39D-02BF-423F-83DF-B8FEF98A7C09}" dt="2024-08-13T12:32:00.516" v="28" actId="478"/>
        <pc:sldMkLst>
          <pc:docMk/>
          <pc:sldMk cId="1349706205" sldId="271"/>
        </pc:sldMkLst>
        <pc:spChg chg="del">
          <ac:chgData name="Emma Barr" userId="dbd6be6c-16cd-4311-8303-375488553fad" providerId="ADAL" clId="{AA5BC39D-02BF-423F-83DF-B8FEF98A7C09}" dt="2024-08-13T12:32:00.516" v="28" actId="478"/>
          <ac:spMkLst>
            <pc:docMk/>
            <pc:sldMk cId="1349706205" sldId="271"/>
            <ac:spMk id="15" creationId="{9B1DA742-1ECE-4849-924E-DD25CD249BD8}"/>
          </ac:spMkLst>
        </pc:spChg>
      </pc:sldChg>
      <pc:sldChg chg="delSp mod">
        <pc:chgData name="Emma Barr" userId="dbd6be6c-16cd-4311-8303-375488553fad" providerId="ADAL" clId="{AA5BC39D-02BF-423F-83DF-B8FEF98A7C09}" dt="2024-08-13T12:31:27.503" v="20" actId="478"/>
        <pc:sldMkLst>
          <pc:docMk/>
          <pc:sldMk cId="2600286905" sldId="273"/>
        </pc:sldMkLst>
        <pc:spChg chg="del">
          <ac:chgData name="Emma Barr" userId="dbd6be6c-16cd-4311-8303-375488553fad" providerId="ADAL" clId="{AA5BC39D-02BF-423F-83DF-B8FEF98A7C09}" dt="2024-08-13T12:31:27.503" v="20" actId="478"/>
          <ac:spMkLst>
            <pc:docMk/>
            <pc:sldMk cId="2600286905" sldId="273"/>
            <ac:spMk id="15" creationId="{9B1DA742-1ECE-4849-924E-DD25CD249BD8}"/>
          </ac:spMkLst>
        </pc:sp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4" Type="http://schemas.openxmlformats.org/officeDocument/2006/relationships/image" Target="../media/image7.svg"/></Relationships>
</file>

<file path=ppt/diagrams/_rels/data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diagrams/_rels/data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svg"/><Relationship Id="rId1" Type="http://schemas.openxmlformats.org/officeDocument/2006/relationships/image" Target="../media/image14.png"/><Relationship Id="rId4" Type="http://schemas.openxmlformats.org/officeDocument/2006/relationships/image" Target="../media/image17.svg"/></Relationships>
</file>

<file path=ppt/diagrams/_rels/drawing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4" Type="http://schemas.openxmlformats.org/officeDocument/2006/relationships/image" Target="../media/image7.svg"/></Relationships>
</file>

<file path=ppt/diagrams/_rels/drawing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diagrams/_rels/drawing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svg"/><Relationship Id="rId1" Type="http://schemas.openxmlformats.org/officeDocument/2006/relationships/image" Target="../media/image14.png"/><Relationship Id="rId4" Type="http://schemas.openxmlformats.org/officeDocument/2006/relationships/image" Target="../media/image17.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_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dgm:fillClrLst>
    <dgm:linClrLst meth="repeat">
      <a:schemeClr val="lt1">
        <a:alpha val="0"/>
      </a:schemeClr>
    </dgm:linClrLst>
    <dgm:effectClrLst/>
    <dgm:txLinClrLst/>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2A69825-D8FB-4375-98DA-9CF9FA0D21A7}" type="doc">
      <dgm:prSet loTypeId="urn:microsoft.com/office/officeart/2018/5/layout/IconLeafLabelList" loCatId="icon" qsTypeId="urn:microsoft.com/office/officeart/2005/8/quickstyle/simple1" qsCatId="simple" csTypeId="urn:microsoft.com/office/officeart/2005/8/colors/accent1_2" csCatId="accent1" phldr="1"/>
      <dgm:spPr/>
      <dgm:t>
        <a:bodyPr/>
        <a:lstStyle/>
        <a:p>
          <a:endParaRPr lang="en-US"/>
        </a:p>
      </dgm:t>
    </dgm:pt>
    <dgm:pt modelId="{4B427623-1BA5-4539-85FC-1E082B310865}">
      <dgm:prSet custT="1"/>
      <dgm:spPr/>
      <dgm:t>
        <a:bodyPr/>
        <a:lstStyle/>
        <a:p>
          <a:pPr>
            <a:lnSpc>
              <a:spcPct val="100000"/>
            </a:lnSpc>
            <a:defRPr cap="all"/>
          </a:pPr>
          <a:r>
            <a:rPr lang="en-GB" sz="2400" b="0" cap="none" dirty="0">
              <a:latin typeface="Arial" panose="020B0604020202020204" pitchFamily="34" charset="0"/>
              <a:cs typeface="Arial" panose="020B0604020202020204" pitchFamily="34" charset="0"/>
            </a:rPr>
            <a:t>It is important for our health, minds and wellbeing to be hydrated </a:t>
          </a:r>
          <a:endParaRPr lang="en-US" sz="2400" b="0" cap="none" dirty="0">
            <a:latin typeface="Arial" panose="020B0604020202020204" pitchFamily="34" charset="0"/>
            <a:cs typeface="Arial" panose="020B0604020202020204" pitchFamily="34" charset="0"/>
          </a:endParaRPr>
        </a:p>
      </dgm:t>
    </dgm:pt>
    <dgm:pt modelId="{4A35758A-B0BB-40E0-958B-AEC21F917E4B}" type="parTrans" cxnId="{41A2E16E-77C0-4C4C-B4DA-5E32DF85A88E}">
      <dgm:prSet/>
      <dgm:spPr/>
      <dgm:t>
        <a:bodyPr/>
        <a:lstStyle/>
        <a:p>
          <a:endParaRPr lang="en-US">
            <a:latin typeface="Arial" panose="020B0604020202020204" pitchFamily="34" charset="0"/>
            <a:cs typeface="Arial" panose="020B0604020202020204" pitchFamily="34" charset="0"/>
          </a:endParaRPr>
        </a:p>
      </dgm:t>
    </dgm:pt>
    <dgm:pt modelId="{B60F8A9D-6769-4F9B-9E34-8739A2188090}" type="sibTrans" cxnId="{41A2E16E-77C0-4C4C-B4DA-5E32DF85A88E}">
      <dgm:prSet/>
      <dgm:spPr/>
      <dgm:t>
        <a:bodyPr/>
        <a:lstStyle/>
        <a:p>
          <a:endParaRPr lang="en-US">
            <a:latin typeface="Arial" panose="020B0604020202020204" pitchFamily="34" charset="0"/>
            <a:cs typeface="Arial" panose="020B0604020202020204" pitchFamily="34" charset="0"/>
          </a:endParaRPr>
        </a:p>
      </dgm:t>
    </dgm:pt>
    <dgm:pt modelId="{D6A0789B-1973-49C4-890F-A7E591C97DD9}">
      <dgm:prSet custT="1"/>
      <dgm:spPr/>
      <dgm:t>
        <a:bodyPr/>
        <a:lstStyle/>
        <a:p>
          <a:pPr>
            <a:lnSpc>
              <a:spcPct val="100000"/>
            </a:lnSpc>
            <a:defRPr cap="all"/>
          </a:pPr>
          <a:r>
            <a:rPr lang="en-GB" sz="2400" b="0" cap="none" dirty="0">
              <a:latin typeface="Arial" panose="020B0604020202020204" pitchFamily="34" charset="0"/>
              <a:cs typeface="Arial" panose="020B0604020202020204" pitchFamily="34" charset="0"/>
            </a:rPr>
            <a:t>What do you think when you hear this?</a:t>
          </a:r>
          <a:endParaRPr lang="en-US" sz="2400" b="0" cap="none" dirty="0">
            <a:latin typeface="Arial" panose="020B0604020202020204" pitchFamily="34" charset="0"/>
            <a:cs typeface="Arial" panose="020B0604020202020204" pitchFamily="34" charset="0"/>
          </a:endParaRPr>
        </a:p>
      </dgm:t>
    </dgm:pt>
    <dgm:pt modelId="{2520F27B-970A-4D77-83ED-33C52FB52F31}" type="parTrans" cxnId="{2B8061F2-47A9-43F1-9103-E19DC28B9E49}">
      <dgm:prSet/>
      <dgm:spPr/>
      <dgm:t>
        <a:bodyPr/>
        <a:lstStyle/>
        <a:p>
          <a:endParaRPr lang="en-US">
            <a:latin typeface="Arial" panose="020B0604020202020204" pitchFamily="34" charset="0"/>
            <a:cs typeface="Arial" panose="020B0604020202020204" pitchFamily="34" charset="0"/>
          </a:endParaRPr>
        </a:p>
      </dgm:t>
    </dgm:pt>
    <dgm:pt modelId="{66124D4A-1C0B-4904-8859-30F3E04037C6}" type="sibTrans" cxnId="{2B8061F2-47A9-43F1-9103-E19DC28B9E49}">
      <dgm:prSet/>
      <dgm:spPr/>
      <dgm:t>
        <a:bodyPr/>
        <a:lstStyle/>
        <a:p>
          <a:endParaRPr lang="en-US">
            <a:latin typeface="Arial" panose="020B0604020202020204" pitchFamily="34" charset="0"/>
            <a:cs typeface="Arial" panose="020B0604020202020204" pitchFamily="34" charset="0"/>
          </a:endParaRPr>
        </a:p>
      </dgm:t>
    </dgm:pt>
    <dgm:pt modelId="{FAAC3D1F-E0A8-4E49-A624-1C3C43260C25}" type="pres">
      <dgm:prSet presAssocID="{22A69825-D8FB-4375-98DA-9CF9FA0D21A7}" presName="root" presStyleCnt="0">
        <dgm:presLayoutVars>
          <dgm:dir/>
          <dgm:resizeHandles val="exact"/>
        </dgm:presLayoutVars>
      </dgm:prSet>
      <dgm:spPr/>
    </dgm:pt>
    <dgm:pt modelId="{BC8ACFD1-1CAE-41F5-8F74-A1E4ECC99DD6}" type="pres">
      <dgm:prSet presAssocID="{4B427623-1BA5-4539-85FC-1E082B310865}" presName="compNode" presStyleCnt="0"/>
      <dgm:spPr/>
    </dgm:pt>
    <dgm:pt modelId="{A682B79C-A16A-4FC0-96B5-F5087A4B7372}" type="pres">
      <dgm:prSet presAssocID="{4B427623-1BA5-4539-85FC-1E082B310865}" presName="iconBgRect" presStyleLbl="bgShp" presStyleIdx="0" presStyleCnt="2"/>
      <dgm:spPr>
        <a:prstGeom prst="round2DiagRect">
          <a:avLst>
            <a:gd name="adj1" fmla="val 29727"/>
            <a:gd name="adj2" fmla="val 0"/>
          </a:avLst>
        </a:prstGeom>
      </dgm:spPr>
    </dgm:pt>
    <dgm:pt modelId="{6ED0BB0E-B7B9-4103-8E86-6871E18713B0}" type="pres">
      <dgm:prSet presAssocID="{4B427623-1BA5-4539-85FC-1E082B310865}"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Brain in head"/>
        </a:ext>
      </dgm:extLst>
    </dgm:pt>
    <dgm:pt modelId="{47B7ACCD-117B-438D-82C8-D1B8099008CD}" type="pres">
      <dgm:prSet presAssocID="{4B427623-1BA5-4539-85FC-1E082B310865}" presName="spaceRect" presStyleCnt="0"/>
      <dgm:spPr/>
    </dgm:pt>
    <dgm:pt modelId="{A393A9A8-3031-4DB6-8CE5-349DD090E1DB}" type="pres">
      <dgm:prSet presAssocID="{4B427623-1BA5-4539-85FC-1E082B310865}" presName="textRect" presStyleLbl="revTx" presStyleIdx="0" presStyleCnt="2">
        <dgm:presLayoutVars>
          <dgm:chMax val="1"/>
          <dgm:chPref val="1"/>
        </dgm:presLayoutVars>
      </dgm:prSet>
      <dgm:spPr/>
    </dgm:pt>
    <dgm:pt modelId="{BB826DB3-89CE-4EED-80AB-9140305A83FF}" type="pres">
      <dgm:prSet presAssocID="{B60F8A9D-6769-4F9B-9E34-8739A2188090}" presName="sibTrans" presStyleCnt="0"/>
      <dgm:spPr/>
    </dgm:pt>
    <dgm:pt modelId="{0E64B395-5482-43D4-AFE8-76C8D4A0CDB4}" type="pres">
      <dgm:prSet presAssocID="{D6A0789B-1973-49C4-890F-A7E591C97DD9}" presName="compNode" presStyleCnt="0"/>
      <dgm:spPr/>
    </dgm:pt>
    <dgm:pt modelId="{01F82F4E-8AC6-428A-BAAE-A49B8B0A6BD7}" type="pres">
      <dgm:prSet presAssocID="{D6A0789B-1973-49C4-890F-A7E591C97DD9}" presName="iconBgRect" presStyleLbl="bgShp" presStyleIdx="1" presStyleCnt="2"/>
      <dgm:spPr>
        <a:prstGeom prst="round2DiagRect">
          <a:avLst>
            <a:gd name="adj1" fmla="val 29727"/>
            <a:gd name="adj2" fmla="val 0"/>
          </a:avLst>
        </a:prstGeom>
      </dgm:spPr>
    </dgm:pt>
    <dgm:pt modelId="{0B41F980-04C3-4084-8256-60FA502249C5}" type="pres">
      <dgm:prSet presAssocID="{D6A0789B-1973-49C4-890F-A7E591C97DD9}"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Questions"/>
        </a:ext>
      </dgm:extLst>
    </dgm:pt>
    <dgm:pt modelId="{50EC4872-591A-4EAC-A59E-2786AF84F0F9}" type="pres">
      <dgm:prSet presAssocID="{D6A0789B-1973-49C4-890F-A7E591C97DD9}" presName="spaceRect" presStyleCnt="0"/>
      <dgm:spPr/>
    </dgm:pt>
    <dgm:pt modelId="{2E2E99E1-4093-44EE-B0A6-9C9C8633F088}" type="pres">
      <dgm:prSet presAssocID="{D6A0789B-1973-49C4-890F-A7E591C97DD9}" presName="textRect" presStyleLbl="revTx" presStyleIdx="1" presStyleCnt="2">
        <dgm:presLayoutVars>
          <dgm:chMax val="1"/>
          <dgm:chPref val="1"/>
        </dgm:presLayoutVars>
      </dgm:prSet>
      <dgm:spPr/>
    </dgm:pt>
  </dgm:ptLst>
  <dgm:cxnLst>
    <dgm:cxn modelId="{91B62620-4968-4796-A35D-FF19B0B58D37}" type="presOf" srcId="{22A69825-D8FB-4375-98DA-9CF9FA0D21A7}" destId="{FAAC3D1F-E0A8-4E49-A624-1C3C43260C25}" srcOrd="0" destOrd="0" presId="urn:microsoft.com/office/officeart/2018/5/layout/IconLeafLabelList"/>
    <dgm:cxn modelId="{D443702F-57B2-4042-A1BD-35E7F0FAF3CF}" type="presOf" srcId="{D6A0789B-1973-49C4-890F-A7E591C97DD9}" destId="{2E2E99E1-4093-44EE-B0A6-9C9C8633F088}" srcOrd="0" destOrd="0" presId="urn:microsoft.com/office/officeart/2018/5/layout/IconLeafLabelList"/>
    <dgm:cxn modelId="{41A2E16E-77C0-4C4C-B4DA-5E32DF85A88E}" srcId="{22A69825-D8FB-4375-98DA-9CF9FA0D21A7}" destId="{4B427623-1BA5-4539-85FC-1E082B310865}" srcOrd="0" destOrd="0" parTransId="{4A35758A-B0BB-40E0-958B-AEC21F917E4B}" sibTransId="{B60F8A9D-6769-4F9B-9E34-8739A2188090}"/>
    <dgm:cxn modelId="{BECC147F-9D98-4B84-BEE6-B73743F20EA2}" type="presOf" srcId="{4B427623-1BA5-4539-85FC-1E082B310865}" destId="{A393A9A8-3031-4DB6-8CE5-349DD090E1DB}" srcOrd="0" destOrd="0" presId="urn:microsoft.com/office/officeart/2018/5/layout/IconLeafLabelList"/>
    <dgm:cxn modelId="{2B8061F2-47A9-43F1-9103-E19DC28B9E49}" srcId="{22A69825-D8FB-4375-98DA-9CF9FA0D21A7}" destId="{D6A0789B-1973-49C4-890F-A7E591C97DD9}" srcOrd="1" destOrd="0" parTransId="{2520F27B-970A-4D77-83ED-33C52FB52F31}" sibTransId="{66124D4A-1C0B-4904-8859-30F3E04037C6}"/>
    <dgm:cxn modelId="{DDA9D9DE-2AFF-4355-B517-052F82923E28}" type="presParOf" srcId="{FAAC3D1F-E0A8-4E49-A624-1C3C43260C25}" destId="{BC8ACFD1-1CAE-41F5-8F74-A1E4ECC99DD6}" srcOrd="0" destOrd="0" presId="urn:microsoft.com/office/officeart/2018/5/layout/IconLeafLabelList"/>
    <dgm:cxn modelId="{2D938354-23C9-4908-909D-B4E604FDF931}" type="presParOf" srcId="{BC8ACFD1-1CAE-41F5-8F74-A1E4ECC99DD6}" destId="{A682B79C-A16A-4FC0-96B5-F5087A4B7372}" srcOrd="0" destOrd="0" presId="urn:microsoft.com/office/officeart/2018/5/layout/IconLeafLabelList"/>
    <dgm:cxn modelId="{5A6CE98F-B805-4089-9FE2-E475E7B9BAE1}" type="presParOf" srcId="{BC8ACFD1-1CAE-41F5-8F74-A1E4ECC99DD6}" destId="{6ED0BB0E-B7B9-4103-8E86-6871E18713B0}" srcOrd="1" destOrd="0" presId="urn:microsoft.com/office/officeart/2018/5/layout/IconLeafLabelList"/>
    <dgm:cxn modelId="{6C8BC0C2-69C9-4354-A74C-E69B8F261F35}" type="presParOf" srcId="{BC8ACFD1-1CAE-41F5-8F74-A1E4ECC99DD6}" destId="{47B7ACCD-117B-438D-82C8-D1B8099008CD}" srcOrd="2" destOrd="0" presId="urn:microsoft.com/office/officeart/2018/5/layout/IconLeafLabelList"/>
    <dgm:cxn modelId="{3566281E-F711-48BE-A5EC-14626D8031F8}" type="presParOf" srcId="{BC8ACFD1-1CAE-41F5-8F74-A1E4ECC99DD6}" destId="{A393A9A8-3031-4DB6-8CE5-349DD090E1DB}" srcOrd="3" destOrd="0" presId="urn:microsoft.com/office/officeart/2018/5/layout/IconLeafLabelList"/>
    <dgm:cxn modelId="{277C0B32-BE29-4578-887D-1A17C7A2388A}" type="presParOf" srcId="{FAAC3D1F-E0A8-4E49-A624-1C3C43260C25}" destId="{BB826DB3-89CE-4EED-80AB-9140305A83FF}" srcOrd="1" destOrd="0" presId="urn:microsoft.com/office/officeart/2018/5/layout/IconLeafLabelList"/>
    <dgm:cxn modelId="{225DEEFF-801B-4303-B1D5-F32009BC5FE8}" type="presParOf" srcId="{FAAC3D1F-E0A8-4E49-A624-1C3C43260C25}" destId="{0E64B395-5482-43D4-AFE8-76C8D4A0CDB4}" srcOrd="2" destOrd="0" presId="urn:microsoft.com/office/officeart/2018/5/layout/IconLeafLabelList"/>
    <dgm:cxn modelId="{2E63344F-5FC1-4226-ACA3-83FA1E6B9499}" type="presParOf" srcId="{0E64B395-5482-43D4-AFE8-76C8D4A0CDB4}" destId="{01F82F4E-8AC6-428A-BAAE-A49B8B0A6BD7}" srcOrd="0" destOrd="0" presId="urn:microsoft.com/office/officeart/2018/5/layout/IconLeafLabelList"/>
    <dgm:cxn modelId="{4B2675D8-F2BB-4E1C-A9A0-E9B38B4C482B}" type="presParOf" srcId="{0E64B395-5482-43D4-AFE8-76C8D4A0CDB4}" destId="{0B41F980-04C3-4084-8256-60FA502249C5}" srcOrd="1" destOrd="0" presId="urn:microsoft.com/office/officeart/2018/5/layout/IconLeafLabelList"/>
    <dgm:cxn modelId="{8801B4F2-1ABA-4374-BE28-9FE01FBF04AB}" type="presParOf" srcId="{0E64B395-5482-43D4-AFE8-76C8D4A0CDB4}" destId="{50EC4872-591A-4EAC-A59E-2786AF84F0F9}" srcOrd="2" destOrd="0" presId="urn:microsoft.com/office/officeart/2018/5/layout/IconLeafLabelList"/>
    <dgm:cxn modelId="{F658EB5F-2A05-4584-85AC-447CAFCB697A}" type="presParOf" srcId="{0E64B395-5482-43D4-AFE8-76C8D4A0CDB4}" destId="{2E2E99E1-4093-44EE-B0A6-9C9C8633F088}" srcOrd="3" destOrd="0" presId="urn:microsoft.com/office/officeart/2018/5/layout/IconLeafLabel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6254FDA-0CA9-4D20-A6FE-887C4DDEED57}" type="doc">
      <dgm:prSet loTypeId="urn:microsoft.com/office/officeart/2018/5/layout/IconLeafLabelList" loCatId="icon" qsTypeId="urn:microsoft.com/office/officeart/2005/8/quickstyle/simple1" qsCatId="simple" csTypeId="urn:microsoft.com/office/officeart/2018/5/colors/Iconchunking_neutralicon_accent2_2" csCatId="accent2" phldr="1"/>
      <dgm:spPr/>
      <dgm:t>
        <a:bodyPr/>
        <a:lstStyle/>
        <a:p>
          <a:endParaRPr lang="en-US"/>
        </a:p>
      </dgm:t>
    </dgm:pt>
    <dgm:pt modelId="{7FD1128B-2DC5-4A9C-B652-F565C54011D9}">
      <dgm:prSet custT="1"/>
      <dgm:spPr/>
      <dgm:t>
        <a:bodyPr/>
        <a:lstStyle/>
        <a:p>
          <a:pPr>
            <a:defRPr cap="all"/>
          </a:pPr>
          <a:r>
            <a:rPr lang="en-GB" sz="1800" b="0" cap="none" dirty="0">
              <a:latin typeface="Arial" panose="020B0604020202020204" pitchFamily="34" charset="0"/>
              <a:cs typeface="Arial" panose="020B0604020202020204" pitchFamily="34" charset="0"/>
            </a:rPr>
            <a:t>Work with RCM workplace reps  #CaringforYou </a:t>
          </a:r>
          <a:endParaRPr lang="en-US" sz="1800" b="0" cap="none" dirty="0">
            <a:latin typeface="Arial" panose="020B0604020202020204" pitchFamily="34" charset="0"/>
            <a:cs typeface="Arial" panose="020B0604020202020204" pitchFamily="34" charset="0"/>
          </a:endParaRPr>
        </a:p>
      </dgm:t>
    </dgm:pt>
    <dgm:pt modelId="{DA29BC8A-6C65-4E92-99F4-89CDA6CCFE69}" type="parTrans" cxnId="{DDF43058-4E90-456F-B727-D691FB1C1406}">
      <dgm:prSet/>
      <dgm:spPr/>
      <dgm:t>
        <a:bodyPr/>
        <a:lstStyle/>
        <a:p>
          <a:endParaRPr lang="en-US" sz="1800" b="0">
            <a:latin typeface="Arial" panose="020B0604020202020204" pitchFamily="34" charset="0"/>
            <a:cs typeface="Arial" panose="020B0604020202020204" pitchFamily="34" charset="0"/>
          </a:endParaRPr>
        </a:p>
      </dgm:t>
    </dgm:pt>
    <dgm:pt modelId="{A2EBB3C0-53F1-400D-9758-AF1CC3173D45}" type="sibTrans" cxnId="{DDF43058-4E90-456F-B727-D691FB1C1406}">
      <dgm:prSet/>
      <dgm:spPr/>
      <dgm:t>
        <a:bodyPr/>
        <a:lstStyle/>
        <a:p>
          <a:endParaRPr lang="en-US" sz="1800" b="0">
            <a:latin typeface="Arial" panose="020B0604020202020204" pitchFamily="34" charset="0"/>
            <a:cs typeface="Arial" panose="020B0604020202020204" pitchFamily="34" charset="0"/>
          </a:endParaRPr>
        </a:p>
      </dgm:t>
    </dgm:pt>
    <dgm:pt modelId="{AFEA4390-F69A-4791-BA64-E80D19355986}">
      <dgm:prSet custT="1"/>
      <dgm:spPr/>
      <dgm:t>
        <a:bodyPr/>
        <a:lstStyle/>
        <a:p>
          <a:pPr>
            <a:defRPr cap="all"/>
          </a:pPr>
          <a:r>
            <a:rPr lang="en-GB" sz="1800" b="0" cap="none" dirty="0">
              <a:latin typeface="Arial" panose="020B0604020202020204" pitchFamily="34" charset="0"/>
              <a:cs typeface="Arial" panose="020B0604020202020204" pitchFamily="34" charset="0"/>
            </a:rPr>
            <a:t>Information for members, branches   H&amp;S reps available on RCM website</a:t>
          </a:r>
          <a:endParaRPr lang="en-US" sz="1800" b="0" cap="none" dirty="0">
            <a:latin typeface="Arial" panose="020B0604020202020204" pitchFamily="34" charset="0"/>
            <a:cs typeface="Arial" panose="020B0604020202020204" pitchFamily="34" charset="0"/>
          </a:endParaRPr>
        </a:p>
      </dgm:t>
    </dgm:pt>
    <dgm:pt modelId="{5F394BF4-DB16-4687-8A67-14CE0529FA3B}" type="parTrans" cxnId="{D8AEFE66-D59E-44C9-BB85-9E4CF1A4CA82}">
      <dgm:prSet/>
      <dgm:spPr/>
      <dgm:t>
        <a:bodyPr/>
        <a:lstStyle/>
        <a:p>
          <a:endParaRPr lang="en-US" sz="1800" b="0">
            <a:latin typeface="Arial" panose="020B0604020202020204" pitchFamily="34" charset="0"/>
            <a:cs typeface="Arial" panose="020B0604020202020204" pitchFamily="34" charset="0"/>
          </a:endParaRPr>
        </a:p>
      </dgm:t>
    </dgm:pt>
    <dgm:pt modelId="{2DC870BE-BBBA-4E7C-9FD5-2118F6ACCB03}" type="sibTrans" cxnId="{D8AEFE66-D59E-44C9-BB85-9E4CF1A4CA82}">
      <dgm:prSet/>
      <dgm:spPr/>
      <dgm:t>
        <a:bodyPr/>
        <a:lstStyle/>
        <a:p>
          <a:endParaRPr lang="en-US" sz="1800" b="0">
            <a:latin typeface="Arial" panose="020B0604020202020204" pitchFamily="34" charset="0"/>
            <a:cs typeface="Arial" panose="020B0604020202020204" pitchFamily="34" charset="0"/>
          </a:endParaRPr>
        </a:p>
      </dgm:t>
    </dgm:pt>
    <dgm:pt modelId="{9F235089-FD07-444C-978D-4D1916DC4729}">
      <dgm:prSet custT="1"/>
      <dgm:spPr/>
      <dgm:t>
        <a:bodyPr/>
        <a:lstStyle/>
        <a:p>
          <a:pPr>
            <a:defRPr cap="all"/>
          </a:pPr>
          <a:r>
            <a:rPr lang="en-GB" sz="1800" b="0" cap="none" dirty="0">
              <a:latin typeface="Arial" panose="020B0604020202020204" pitchFamily="34" charset="0"/>
              <a:cs typeface="Arial" panose="020B0604020202020204" pitchFamily="34" charset="0"/>
            </a:rPr>
            <a:t>Break down the barriers - set the culture - be a role model </a:t>
          </a:r>
        </a:p>
      </dgm:t>
    </dgm:pt>
    <dgm:pt modelId="{9CC3BCC6-E183-4507-914B-CE6E7D507AE6}" type="parTrans" cxnId="{0425C5C0-13A2-4ADE-8189-0309C014001D}">
      <dgm:prSet/>
      <dgm:spPr/>
      <dgm:t>
        <a:bodyPr/>
        <a:lstStyle/>
        <a:p>
          <a:endParaRPr lang="en-US" sz="1800" b="0">
            <a:latin typeface="Arial" panose="020B0604020202020204" pitchFamily="34" charset="0"/>
            <a:cs typeface="Arial" panose="020B0604020202020204" pitchFamily="34" charset="0"/>
          </a:endParaRPr>
        </a:p>
      </dgm:t>
    </dgm:pt>
    <dgm:pt modelId="{35D23086-8EC5-45BB-A42E-FC014856A3C6}" type="sibTrans" cxnId="{0425C5C0-13A2-4ADE-8189-0309C014001D}">
      <dgm:prSet/>
      <dgm:spPr/>
      <dgm:t>
        <a:bodyPr/>
        <a:lstStyle/>
        <a:p>
          <a:endParaRPr lang="en-US" sz="1800" b="0">
            <a:latin typeface="Arial" panose="020B0604020202020204" pitchFamily="34" charset="0"/>
            <a:cs typeface="Arial" panose="020B0604020202020204" pitchFamily="34" charset="0"/>
          </a:endParaRPr>
        </a:p>
      </dgm:t>
    </dgm:pt>
    <dgm:pt modelId="{2C91F0CD-D487-4372-B182-D0CA864F195B}" type="pres">
      <dgm:prSet presAssocID="{F6254FDA-0CA9-4D20-A6FE-887C4DDEED57}" presName="root" presStyleCnt="0">
        <dgm:presLayoutVars>
          <dgm:dir/>
          <dgm:resizeHandles val="exact"/>
        </dgm:presLayoutVars>
      </dgm:prSet>
      <dgm:spPr/>
    </dgm:pt>
    <dgm:pt modelId="{A28FA974-D112-4595-833F-EDB87A65B78E}" type="pres">
      <dgm:prSet presAssocID="{7FD1128B-2DC5-4A9C-B652-F565C54011D9}" presName="compNode" presStyleCnt="0"/>
      <dgm:spPr/>
    </dgm:pt>
    <dgm:pt modelId="{D1FE9735-AF13-4BF6-B3B8-4CE024711BCF}" type="pres">
      <dgm:prSet presAssocID="{7FD1128B-2DC5-4A9C-B652-F565C54011D9}" presName="iconBgRect" presStyleLbl="bgShp" presStyleIdx="0" presStyleCnt="3"/>
      <dgm:spPr>
        <a:prstGeom prst="round2DiagRect">
          <a:avLst>
            <a:gd name="adj1" fmla="val 29727"/>
            <a:gd name="adj2" fmla="val 0"/>
          </a:avLst>
        </a:prstGeom>
      </dgm:spPr>
    </dgm:pt>
    <dgm:pt modelId="{BA361F2A-4443-4FD9-B84B-D0A105046083}" type="pres">
      <dgm:prSet presAssocID="{7FD1128B-2DC5-4A9C-B652-F565C54011D9}"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User"/>
        </a:ext>
      </dgm:extLst>
    </dgm:pt>
    <dgm:pt modelId="{1EFC3062-213A-4206-B2CC-B1F48E18D83B}" type="pres">
      <dgm:prSet presAssocID="{7FD1128B-2DC5-4A9C-B652-F565C54011D9}" presName="spaceRect" presStyleCnt="0"/>
      <dgm:spPr/>
    </dgm:pt>
    <dgm:pt modelId="{86174FB1-F94E-4CB7-94FA-D92A15116389}" type="pres">
      <dgm:prSet presAssocID="{7FD1128B-2DC5-4A9C-B652-F565C54011D9}" presName="textRect" presStyleLbl="revTx" presStyleIdx="0" presStyleCnt="3">
        <dgm:presLayoutVars>
          <dgm:chMax val="1"/>
          <dgm:chPref val="1"/>
        </dgm:presLayoutVars>
      </dgm:prSet>
      <dgm:spPr/>
    </dgm:pt>
    <dgm:pt modelId="{8D2960A0-5B39-427B-B225-2925256C0519}" type="pres">
      <dgm:prSet presAssocID="{A2EBB3C0-53F1-400D-9758-AF1CC3173D45}" presName="sibTrans" presStyleCnt="0"/>
      <dgm:spPr/>
    </dgm:pt>
    <dgm:pt modelId="{5AAB75B2-708C-4E64-9CB0-DB0C90E72EEF}" type="pres">
      <dgm:prSet presAssocID="{AFEA4390-F69A-4791-BA64-E80D19355986}" presName="compNode" presStyleCnt="0"/>
      <dgm:spPr/>
    </dgm:pt>
    <dgm:pt modelId="{9850BCDE-8D16-44DD-AB0E-82DADD91AC37}" type="pres">
      <dgm:prSet presAssocID="{AFEA4390-F69A-4791-BA64-E80D19355986}" presName="iconBgRect" presStyleLbl="bgShp" presStyleIdx="1" presStyleCnt="3"/>
      <dgm:spPr>
        <a:prstGeom prst="round2DiagRect">
          <a:avLst>
            <a:gd name="adj1" fmla="val 29727"/>
            <a:gd name="adj2" fmla="val 0"/>
          </a:avLst>
        </a:prstGeom>
      </dgm:spPr>
    </dgm:pt>
    <dgm:pt modelId="{4FE61F92-57D1-4897-A05A-726B4892E472}" type="pres">
      <dgm:prSet presAssocID="{AFEA4390-F69A-4791-BA64-E80D19355986}"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onitor"/>
        </a:ext>
      </dgm:extLst>
    </dgm:pt>
    <dgm:pt modelId="{ABB1FBBD-4299-4CEB-9FB5-5E79C5F37E60}" type="pres">
      <dgm:prSet presAssocID="{AFEA4390-F69A-4791-BA64-E80D19355986}" presName="spaceRect" presStyleCnt="0"/>
      <dgm:spPr/>
    </dgm:pt>
    <dgm:pt modelId="{9C882CBC-6253-4798-9278-A1E3524D6A24}" type="pres">
      <dgm:prSet presAssocID="{AFEA4390-F69A-4791-BA64-E80D19355986}" presName="textRect" presStyleLbl="revTx" presStyleIdx="1" presStyleCnt="3">
        <dgm:presLayoutVars>
          <dgm:chMax val="1"/>
          <dgm:chPref val="1"/>
        </dgm:presLayoutVars>
      </dgm:prSet>
      <dgm:spPr/>
    </dgm:pt>
    <dgm:pt modelId="{1F73D452-0851-4EAD-8DCF-2089307583C2}" type="pres">
      <dgm:prSet presAssocID="{2DC870BE-BBBA-4E7C-9FD5-2118F6ACCB03}" presName="sibTrans" presStyleCnt="0"/>
      <dgm:spPr/>
    </dgm:pt>
    <dgm:pt modelId="{EB7D1AE6-DC7C-4ABE-9FE3-9B92411F257D}" type="pres">
      <dgm:prSet presAssocID="{9F235089-FD07-444C-978D-4D1916DC4729}" presName="compNode" presStyleCnt="0"/>
      <dgm:spPr/>
    </dgm:pt>
    <dgm:pt modelId="{38A6A0D2-4CC8-4572-8927-2B3E9E01CFA2}" type="pres">
      <dgm:prSet presAssocID="{9F235089-FD07-444C-978D-4D1916DC4729}" presName="iconBgRect" presStyleLbl="bgShp" presStyleIdx="2" presStyleCnt="3"/>
      <dgm:spPr>
        <a:prstGeom prst="round2DiagRect">
          <a:avLst>
            <a:gd name="adj1" fmla="val 29727"/>
            <a:gd name="adj2" fmla="val 0"/>
          </a:avLst>
        </a:prstGeom>
      </dgm:spPr>
    </dgm:pt>
    <dgm:pt modelId="{B9FBB3E6-F09B-476A-80DC-085B19582C8F}" type="pres">
      <dgm:prSet presAssocID="{9F235089-FD07-444C-978D-4D1916DC4729}"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Water"/>
        </a:ext>
      </dgm:extLst>
    </dgm:pt>
    <dgm:pt modelId="{C7C84EAD-5106-44D0-A56E-5F18F798A7B9}" type="pres">
      <dgm:prSet presAssocID="{9F235089-FD07-444C-978D-4D1916DC4729}" presName="spaceRect" presStyleCnt="0"/>
      <dgm:spPr/>
    </dgm:pt>
    <dgm:pt modelId="{84C56EF9-9681-44D8-945F-4A22C29F6824}" type="pres">
      <dgm:prSet presAssocID="{9F235089-FD07-444C-978D-4D1916DC4729}" presName="textRect" presStyleLbl="revTx" presStyleIdx="2" presStyleCnt="3">
        <dgm:presLayoutVars>
          <dgm:chMax val="1"/>
          <dgm:chPref val="1"/>
        </dgm:presLayoutVars>
      </dgm:prSet>
      <dgm:spPr/>
    </dgm:pt>
  </dgm:ptLst>
  <dgm:cxnLst>
    <dgm:cxn modelId="{74455140-2CEF-446F-B539-4DAEDF68AE11}" type="presOf" srcId="{7FD1128B-2DC5-4A9C-B652-F565C54011D9}" destId="{86174FB1-F94E-4CB7-94FA-D92A15116389}" srcOrd="0" destOrd="0" presId="urn:microsoft.com/office/officeart/2018/5/layout/IconLeafLabelList"/>
    <dgm:cxn modelId="{D8AEFE66-D59E-44C9-BB85-9E4CF1A4CA82}" srcId="{F6254FDA-0CA9-4D20-A6FE-887C4DDEED57}" destId="{AFEA4390-F69A-4791-BA64-E80D19355986}" srcOrd="1" destOrd="0" parTransId="{5F394BF4-DB16-4687-8A67-14CE0529FA3B}" sibTransId="{2DC870BE-BBBA-4E7C-9FD5-2118F6ACCB03}"/>
    <dgm:cxn modelId="{F09DD86F-B7DD-4E0B-9137-0847C79F8316}" type="presOf" srcId="{9F235089-FD07-444C-978D-4D1916DC4729}" destId="{84C56EF9-9681-44D8-945F-4A22C29F6824}" srcOrd="0" destOrd="0" presId="urn:microsoft.com/office/officeart/2018/5/layout/IconLeafLabelList"/>
    <dgm:cxn modelId="{DDF43058-4E90-456F-B727-D691FB1C1406}" srcId="{F6254FDA-0CA9-4D20-A6FE-887C4DDEED57}" destId="{7FD1128B-2DC5-4A9C-B652-F565C54011D9}" srcOrd="0" destOrd="0" parTransId="{DA29BC8A-6C65-4E92-99F4-89CDA6CCFE69}" sibTransId="{A2EBB3C0-53F1-400D-9758-AF1CC3173D45}"/>
    <dgm:cxn modelId="{E99E9A98-802F-4057-8ECF-369981E7AA7D}" type="presOf" srcId="{AFEA4390-F69A-4791-BA64-E80D19355986}" destId="{9C882CBC-6253-4798-9278-A1E3524D6A24}" srcOrd="0" destOrd="0" presId="urn:microsoft.com/office/officeart/2018/5/layout/IconLeafLabelList"/>
    <dgm:cxn modelId="{8195B6B0-E9B0-47EE-BDC9-223CC7387317}" type="presOf" srcId="{F6254FDA-0CA9-4D20-A6FE-887C4DDEED57}" destId="{2C91F0CD-D487-4372-B182-D0CA864F195B}" srcOrd="0" destOrd="0" presId="urn:microsoft.com/office/officeart/2018/5/layout/IconLeafLabelList"/>
    <dgm:cxn modelId="{0425C5C0-13A2-4ADE-8189-0309C014001D}" srcId="{F6254FDA-0CA9-4D20-A6FE-887C4DDEED57}" destId="{9F235089-FD07-444C-978D-4D1916DC4729}" srcOrd="2" destOrd="0" parTransId="{9CC3BCC6-E183-4507-914B-CE6E7D507AE6}" sibTransId="{35D23086-8EC5-45BB-A42E-FC014856A3C6}"/>
    <dgm:cxn modelId="{79BB1F12-C188-4C32-BE5C-3828A11B3749}" type="presParOf" srcId="{2C91F0CD-D487-4372-B182-D0CA864F195B}" destId="{A28FA974-D112-4595-833F-EDB87A65B78E}" srcOrd="0" destOrd="0" presId="urn:microsoft.com/office/officeart/2018/5/layout/IconLeafLabelList"/>
    <dgm:cxn modelId="{AC630499-42E8-4F8A-80E8-2A51F5579D91}" type="presParOf" srcId="{A28FA974-D112-4595-833F-EDB87A65B78E}" destId="{D1FE9735-AF13-4BF6-B3B8-4CE024711BCF}" srcOrd="0" destOrd="0" presId="urn:microsoft.com/office/officeart/2018/5/layout/IconLeafLabelList"/>
    <dgm:cxn modelId="{396D118C-737F-42C2-9951-9BC447DFEF86}" type="presParOf" srcId="{A28FA974-D112-4595-833F-EDB87A65B78E}" destId="{BA361F2A-4443-4FD9-B84B-D0A105046083}" srcOrd="1" destOrd="0" presId="urn:microsoft.com/office/officeart/2018/5/layout/IconLeafLabelList"/>
    <dgm:cxn modelId="{9F525D3E-AB64-4541-9EB7-B5459B540E07}" type="presParOf" srcId="{A28FA974-D112-4595-833F-EDB87A65B78E}" destId="{1EFC3062-213A-4206-B2CC-B1F48E18D83B}" srcOrd="2" destOrd="0" presId="urn:microsoft.com/office/officeart/2018/5/layout/IconLeafLabelList"/>
    <dgm:cxn modelId="{91AA2ED7-7B7A-42F1-A726-C38C2FCD22B1}" type="presParOf" srcId="{A28FA974-D112-4595-833F-EDB87A65B78E}" destId="{86174FB1-F94E-4CB7-94FA-D92A15116389}" srcOrd="3" destOrd="0" presId="urn:microsoft.com/office/officeart/2018/5/layout/IconLeafLabelList"/>
    <dgm:cxn modelId="{6D35A9B1-0AFA-4CE2-93A5-61FCDE9BC5AA}" type="presParOf" srcId="{2C91F0CD-D487-4372-B182-D0CA864F195B}" destId="{8D2960A0-5B39-427B-B225-2925256C0519}" srcOrd="1" destOrd="0" presId="urn:microsoft.com/office/officeart/2018/5/layout/IconLeafLabelList"/>
    <dgm:cxn modelId="{6ABAB90B-9186-41B2-947F-8E2DE9BD180F}" type="presParOf" srcId="{2C91F0CD-D487-4372-B182-D0CA864F195B}" destId="{5AAB75B2-708C-4E64-9CB0-DB0C90E72EEF}" srcOrd="2" destOrd="0" presId="urn:microsoft.com/office/officeart/2018/5/layout/IconLeafLabelList"/>
    <dgm:cxn modelId="{090CFF57-6A2A-4891-BA60-5D411E21503D}" type="presParOf" srcId="{5AAB75B2-708C-4E64-9CB0-DB0C90E72EEF}" destId="{9850BCDE-8D16-44DD-AB0E-82DADD91AC37}" srcOrd="0" destOrd="0" presId="urn:microsoft.com/office/officeart/2018/5/layout/IconLeafLabelList"/>
    <dgm:cxn modelId="{6DA4A664-5E0C-41C7-AD31-2929481150BC}" type="presParOf" srcId="{5AAB75B2-708C-4E64-9CB0-DB0C90E72EEF}" destId="{4FE61F92-57D1-4897-A05A-726B4892E472}" srcOrd="1" destOrd="0" presId="urn:microsoft.com/office/officeart/2018/5/layout/IconLeafLabelList"/>
    <dgm:cxn modelId="{53AE618B-C988-4109-BB92-CB7D5632803F}" type="presParOf" srcId="{5AAB75B2-708C-4E64-9CB0-DB0C90E72EEF}" destId="{ABB1FBBD-4299-4CEB-9FB5-5E79C5F37E60}" srcOrd="2" destOrd="0" presId="urn:microsoft.com/office/officeart/2018/5/layout/IconLeafLabelList"/>
    <dgm:cxn modelId="{2468B822-659B-4BB4-9AA3-BEC5D5A226DB}" type="presParOf" srcId="{5AAB75B2-708C-4E64-9CB0-DB0C90E72EEF}" destId="{9C882CBC-6253-4798-9278-A1E3524D6A24}" srcOrd="3" destOrd="0" presId="urn:microsoft.com/office/officeart/2018/5/layout/IconLeafLabelList"/>
    <dgm:cxn modelId="{03A1B477-0386-49A4-A67A-00045F026A1C}" type="presParOf" srcId="{2C91F0CD-D487-4372-B182-D0CA864F195B}" destId="{1F73D452-0851-4EAD-8DCF-2089307583C2}" srcOrd="3" destOrd="0" presId="urn:microsoft.com/office/officeart/2018/5/layout/IconLeafLabelList"/>
    <dgm:cxn modelId="{D4022365-F2D8-4092-AAE1-EF46BE5514DF}" type="presParOf" srcId="{2C91F0CD-D487-4372-B182-D0CA864F195B}" destId="{EB7D1AE6-DC7C-4ABE-9FE3-9B92411F257D}" srcOrd="4" destOrd="0" presId="urn:microsoft.com/office/officeart/2018/5/layout/IconLeafLabelList"/>
    <dgm:cxn modelId="{617C3ED4-9205-4791-A717-260F53849ABD}" type="presParOf" srcId="{EB7D1AE6-DC7C-4ABE-9FE3-9B92411F257D}" destId="{38A6A0D2-4CC8-4572-8927-2B3E9E01CFA2}" srcOrd="0" destOrd="0" presId="urn:microsoft.com/office/officeart/2018/5/layout/IconLeafLabelList"/>
    <dgm:cxn modelId="{FFDE15EA-A6DD-46B5-A187-AA099E78EA12}" type="presParOf" srcId="{EB7D1AE6-DC7C-4ABE-9FE3-9B92411F257D}" destId="{B9FBB3E6-F09B-476A-80DC-085B19582C8F}" srcOrd="1" destOrd="0" presId="urn:microsoft.com/office/officeart/2018/5/layout/IconLeafLabelList"/>
    <dgm:cxn modelId="{69B02C26-C832-47D9-B70B-A463B76E32B5}" type="presParOf" srcId="{EB7D1AE6-DC7C-4ABE-9FE3-9B92411F257D}" destId="{C7C84EAD-5106-44D0-A56E-5F18F798A7B9}" srcOrd="2" destOrd="0" presId="urn:microsoft.com/office/officeart/2018/5/layout/IconLeafLabelList"/>
    <dgm:cxn modelId="{AFB35849-B499-49F0-B26A-D83ECF2D45E4}" type="presParOf" srcId="{EB7D1AE6-DC7C-4ABE-9FE3-9B92411F257D}" destId="{84C56EF9-9681-44D8-945F-4A22C29F6824}" srcOrd="3" destOrd="0" presId="urn:microsoft.com/office/officeart/2018/5/layout/IconLeafLabel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BE7B1C9-A636-4039-9517-598ACA3F3BC3}"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96ECD9B5-02EE-4D70-92AD-6981E99CED57}">
      <dgm:prSet custT="1"/>
      <dgm:spPr/>
      <dgm:t>
        <a:bodyPr/>
        <a:lstStyle/>
        <a:p>
          <a:pPr>
            <a:lnSpc>
              <a:spcPct val="100000"/>
            </a:lnSpc>
          </a:pPr>
          <a:r>
            <a:rPr lang="en-GB" sz="2000" b="0" dirty="0">
              <a:latin typeface="Arial" panose="020B0604020202020204" pitchFamily="34" charset="0"/>
              <a:cs typeface="Arial" panose="020B0604020202020204" pitchFamily="34" charset="0"/>
            </a:rPr>
            <a:t>Report poor cultures, work with your colleagues and RCM representatives, record missed breaks, inform your managers. Ensure you are well healthy and safe to practise.</a:t>
          </a:r>
          <a:endParaRPr lang="en-US" sz="2000" b="0" dirty="0">
            <a:latin typeface="Arial" panose="020B0604020202020204" pitchFamily="34" charset="0"/>
            <a:cs typeface="Arial" panose="020B0604020202020204" pitchFamily="34" charset="0"/>
          </a:endParaRPr>
        </a:p>
      </dgm:t>
    </dgm:pt>
    <dgm:pt modelId="{1DA1094E-25BC-40FF-8110-81F48B2FE07D}" type="parTrans" cxnId="{3F83C65A-29DE-4E69-BC16-B695DC81308A}">
      <dgm:prSet/>
      <dgm:spPr/>
      <dgm:t>
        <a:bodyPr/>
        <a:lstStyle/>
        <a:p>
          <a:endParaRPr lang="en-US" b="0">
            <a:latin typeface="Arial" panose="020B0604020202020204" pitchFamily="34" charset="0"/>
            <a:cs typeface="Arial" panose="020B0604020202020204" pitchFamily="34" charset="0"/>
          </a:endParaRPr>
        </a:p>
      </dgm:t>
    </dgm:pt>
    <dgm:pt modelId="{2E52AA32-4BB6-47FA-A60E-C3ED79A7A8E4}" type="sibTrans" cxnId="{3F83C65A-29DE-4E69-BC16-B695DC81308A}">
      <dgm:prSet/>
      <dgm:spPr/>
      <dgm:t>
        <a:bodyPr/>
        <a:lstStyle/>
        <a:p>
          <a:endParaRPr lang="en-US" b="0">
            <a:latin typeface="Arial" panose="020B0604020202020204" pitchFamily="34" charset="0"/>
            <a:cs typeface="Arial" panose="020B0604020202020204" pitchFamily="34" charset="0"/>
          </a:endParaRPr>
        </a:p>
      </dgm:t>
    </dgm:pt>
    <dgm:pt modelId="{19968D8D-B21E-42E4-9B82-10348F806715}">
      <dgm:prSet custT="1"/>
      <dgm:spPr/>
      <dgm:t>
        <a:bodyPr/>
        <a:lstStyle/>
        <a:p>
          <a:pPr>
            <a:lnSpc>
              <a:spcPct val="100000"/>
            </a:lnSpc>
          </a:pPr>
          <a:r>
            <a:rPr lang="en-GB" sz="2000" b="0" dirty="0">
              <a:latin typeface="Arial" panose="020B0604020202020204" pitchFamily="34" charset="0"/>
              <a:cs typeface="Arial" panose="020B0604020202020204" pitchFamily="34" charset="0"/>
            </a:rPr>
            <a:t>A healthy environment and hydration is key to your health wellbeing.</a:t>
          </a:r>
        </a:p>
        <a:p>
          <a:pPr>
            <a:lnSpc>
              <a:spcPct val="100000"/>
            </a:lnSpc>
          </a:pPr>
          <a:r>
            <a:rPr lang="en-GB" sz="2000" b="0" dirty="0">
              <a:latin typeface="Arial" panose="020B0604020202020204" pitchFamily="34" charset="0"/>
              <a:cs typeface="Arial" panose="020B0604020202020204" pitchFamily="34" charset="0"/>
            </a:rPr>
            <a:t>Keep fit be fit to care.</a:t>
          </a:r>
          <a:endParaRPr lang="en-US" sz="2000" b="0" dirty="0">
            <a:latin typeface="Arial" panose="020B0604020202020204" pitchFamily="34" charset="0"/>
            <a:cs typeface="Arial" panose="020B0604020202020204" pitchFamily="34" charset="0"/>
          </a:endParaRPr>
        </a:p>
      </dgm:t>
    </dgm:pt>
    <dgm:pt modelId="{A48B9B14-9685-4581-8804-DA8FB9B545D2}" type="parTrans" cxnId="{C60F8A26-D9BF-4669-8DA5-A96024C3D043}">
      <dgm:prSet/>
      <dgm:spPr/>
      <dgm:t>
        <a:bodyPr/>
        <a:lstStyle/>
        <a:p>
          <a:endParaRPr lang="en-US" b="0">
            <a:latin typeface="Arial" panose="020B0604020202020204" pitchFamily="34" charset="0"/>
            <a:cs typeface="Arial" panose="020B0604020202020204" pitchFamily="34" charset="0"/>
          </a:endParaRPr>
        </a:p>
      </dgm:t>
    </dgm:pt>
    <dgm:pt modelId="{6533CB75-EE48-4FAF-B992-4471AEA7D2EE}" type="sibTrans" cxnId="{C60F8A26-D9BF-4669-8DA5-A96024C3D043}">
      <dgm:prSet/>
      <dgm:spPr/>
      <dgm:t>
        <a:bodyPr/>
        <a:lstStyle/>
        <a:p>
          <a:endParaRPr lang="en-US" b="0">
            <a:latin typeface="Arial" panose="020B0604020202020204" pitchFamily="34" charset="0"/>
            <a:cs typeface="Arial" panose="020B0604020202020204" pitchFamily="34" charset="0"/>
          </a:endParaRPr>
        </a:p>
      </dgm:t>
    </dgm:pt>
    <dgm:pt modelId="{D4AEC621-4179-4E26-8525-6E2C549F3165}" type="pres">
      <dgm:prSet presAssocID="{7BE7B1C9-A636-4039-9517-598ACA3F3BC3}" presName="root" presStyleCnt="0">
        <dgm:presLayoutVars>
          <dgm:dir/>
          <dgm:resizeHandles val="exact"/>
        </dgm:presLayoutVars>
      </dgm:prSet>
      <dgm:spPr/>
    </dgm:pt>
    <dgm:pt modelId="{08855751-1FC1-4C23-8446-55B118A4FACE}" type="pres">
      <dgm:prSet presAssocID="{96ECD9B5-02EE-4D70-92AD-6981E99CED57}" presName="compNode" presStyleCnt="0"/>
      <dgm:spPr/>
    </dgm:pt>
    <dgm:pt modelId="{D7A42BE3-445A-4ADE-BB34-73BD1E1C2B34}" type="pres">
      <dgm:prSet presAssocID="{96ECD9B5-02EE-4D70-92AD-6981E99CED57}" presName="bgRect" presStyleLbl="bgShp" presStyleIdx="0" presStyleCnt="2" custLinFactNeighborX="-968" custLinFactNeighborY="-2838"/>
      <dgm:spPr/>
    </dgm:pt>
    <dgm:pt modelId="{377142DD-2CEB-455A-B555-8DE7DA334A56}" type="pres">
      <dgm:prSet presAssocID="{96ECD9B5-02EE-4D70-92AD-6981E99CED57}"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Irritant"/>
        </a:ext>
      </dgm:extLst>
    </dgm:pt>
    <dgm:pt modelId="{236D9873-D29C-4440-A60A-6F415C1E5385}" type="pres">
      <dgm:prSet presAssocID="{96ECD9B5-02EE-4D70-92AD-6981E99CED57}" presName="spaceRect" presStyleCnt="0"/>
      <dgm:spPr/>
    </dgm:pt>
    <dgm:pt modelId="{F736969B-F284-4C62-8A81-D5DBE07D2FE8}" type="pres">
      <dgm:prSet presAssocID="{96ECD9B5-02EE-4D70-92AD-6981E99CED57}" presName="parTx" presStyleLbl="revTx" presStyleIdx="0" presStyleCnt="2" custScaleX="100455" custLinFactNeighborX="-8908" custLinFactNeighborY="897">
        <dgm:presLayoutVars>
          <dgm:chMax val="0"/>
          <dgm:chPref val="0"/>
        </dgm:presLayoutVars>
      </dgm:prSet>
      <dgm:spPr/>
    </dgm:pt>
    <dgm:pt modelId="{707A585F-652E-4016-8B62-D50CB3056777}" type="pres">
      <dgm:prSet presAssocID="{2E52AA32-4BB6-47FA-A60E-C3ED79A7A8E4}" presName="sibTrans" presStyleCnt="0"/>
      <dgm:spPr/>
    </dgm:pt>
    <dgm:pt modelId="{EF847247-254B-4F2B-9AD5-B99DE14E227B}" type="pres">
      <dgm:prSet presAssocID="{19968D8D-B21E-42E4-9B82-10348F806715}" presName="compNode" presStyleCnt="0"/>
      <dgm:spPr/>
    </dgm:pt>
    <dgm:pt modelId="{A348549A-B29C-4577-AD95-1F49DF218586}" type="pres">
      <dgm:prSet presAssocID="{19968D8D-B21E-42E4-9B82-10348F806715}" presName="bgRect" presStyleLbl="bgShp" presStyleIdx="1" presStyleCnt="2"/>
      <dgm:spPr/>
    </dgm:pt>
    <dgm:pt modelId="{ABCEF72D-B8A2-42E5-9BA0-BA51EC9D7FD8}" type="pres">
      <dgm:prSet presAssocID="{19968D8D-B21E-42E4-9B82-10348F806715}"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Apple"/>
        </a:ext>
      </dgm:extLst>
    </dgm:pt>
    <dgm:pt modelId="{CD3D8A87-4121-4037-916D-4FE73D6913C5}" type="pres">
      <dgm:prSet presAssocID="{19968D8D-B21E-42E4-9B82-10348F806715}" presName="spaceRect" presStyleCnt="0"/>
      <dgm:spPr/>
    </dgm:pt>
    <dgm:pt modelId="{0BE0AF0A-6BDC-4162-8D90-AE1F740CE975}" type="pres">
      <dgm:prSet presAssocID="{19968D8D-B21E-42E4-9B82-10348F806715}" presName="parTx" presStyleLbl="revTx" presStyleIdx="1" presStyleCnt="2" custScaleX="100233" custLinFactNeighborX="-6083" custLinFactNeighborY="-449">
        <dgm:presLayoutVars>
          <dgm:chMax val="0"/>
          <dgm:chPref val="0"/>
        </dgm:presLayoutVars>
      </dgm:prSet>
      <dgm:spPr/>
    </dgm:pt>
  </dgm:ptLst>
  <dgm:cxnLst>
    <dgm:cxn modelId="{DB74791F-671D-4D27-B196-108AEFA46269}" type="presOf" srcId="{7BE7B1C9-A636-4039-9517-598ACA3F3BC3}" destId="{D4AEC621-4179-4E26-8525-6E2C549F3165}" srcOrd="0" destOrd="0" presId="urn:microsoft.com/office/officeart/2018/2/layout/IconVerticalSolidList"/>
    <dgm:cxn modelId="{C60F8A26-D9BF-4669-8DA5-A96024C3D043}" srcId="{7BE7B1C9-A636-4039-9517-598ACA3F3BC3}" destId="{19968D8D-B21E-42E4-9B82-10348F806715}" srcOrd="1" destOrd="0" parTransId="{A48B9B14-9685-4581-8804-DA8FB9B545D2}" sibTransId="{6533CB75-EE48-4FAF-B992-4471AEA7D2EE}"/>
    <dgm:cxn modelId="{80485B2A-313E-493B-B3FD-626A4A60E9C6}" type="presOf" srcId="{96ECD9B5-02EE-4D70-92AD-6981E99CED57}" destId="{F736969B-F284-4C62-8A81-D5DBE07D2FE8}" srcOrd="0" destOrd="0" presId="urn:microsoft.com/office/officeart/2018/2/layout/IconVerticalSolidList"/>
    <dgm:cxn modelId="{3F83C65A-29DE-4E69-BC16-B695DC81308A}" srcId="{7BE7B1C9-A636-4039-9517-598ACA3F3BC3}" destId="{96ECD9B5-02EE-4D70-92AD-6981E99CED57}" srcOrd="0" destOrd="0" parTransId="{1DA1094E-25BC-40FF-8110-81F48B2FE07D}" sibTransId="{2E52AA32-4BB6-47FA-A60E-C3ED79A7A8E4}"/>
    <dgm:cxn modelId="{7A0705CE-07D1-4343-9110-E691A79FCC64}" type="presOf" srcId="{19968D8D-B21E-42E4-9B82-10348F806715}" destId="{0BE0AF0A-6BDC-4162-8D90-AE1F740CE975}" srcOrd="0" destOrd="0" presId="urn:microsoft.com/office/officeart/2018/2/layout/IconVerticalSolidList"/>
    <dgm:cxn modelId="{49F9E114-A6C4-4B71-B35A-3D8010B2BBD0}" type="presParOf" srcId="{D4AEC621-4179-4E26-8525-6E2C549F3165}" destId="{08855751-1FC1-4C23-8446-55B118A4FACE}" srcOrd="0" destOrd="0" presId="urn:microsoft.com/office/officeart/2018/2/layout/IconVerticalSolidList"/>
    <dgm:cxn modelId="{01948F52-9275-4A93-AAA8-43A9837888D7}" type="presParOf" srcId="{08855751-1FC1-4C23-8446-55B118A4FACE}" destId="{D7A42BE3-445A-4ADE-BB34-73BD1E1C2B34}" srcOrd="0" destOrd="0" presId="urn:microsoft.com/office/officeart/2018/2/layout/IconVerticalSolidList"/>
    <dgm:cxn modelId="{2CE41AB2-5207-40E0-BBB3-20C1901EF019}" type="presParOf" srcId="{08855751-1FC1-4C23-8446-55B118A4FACE}" destId="{377142DD-2CEB-455A-B555-8DE7DA334A56}" srcOrd="1" destOrd="0" presId="urn:microsoft.com/office/officeart/2018/2/layout/IconVerticalSolidList"/>
    <dgm:cxn modelId="{1AA48ABB-2417-4FD1-8E66-28DB76B39270}" type="presParOf" srcId="{08855751-1FC1-4C23-8446-55B118A4FACE}" destId="{236D9873-D29C-4440-A60A-6F415C1E5385}" srcOrd="2" destOrd="0" presId="urn:microsoft.com/office/officeart/2018/2/layout/IconVerticalSolidList"/>
    <dgm:cxn modelId="{FD67B70A-87CE-4CC7-8BF7-1DB89C1C8BF3}" type="presParOf" srcId="{08855751-1FC1-4C23-8446-55B118A4FACE}" destId="{F736969B-F284-4C62-8A81-D5DBE07D2FE8}" srcOrd="3" destOrd="0" presId="urn:microsoft.com/office/officeart/2018/2/layout/IconVerticalSolidList"/>
    <dgm:cxn modelId="{ED5942D8-1279-4583-A80B-BA56EF0AB405}" type="presParOf" srcId="{D4AEC621-4179-4E26-8525-6E2C549F3165}" destId="{707A585F-652E-4016-8B62-D50CB3056777}" srcOrd="1" destOrd="0" presId="urn:microsoft.com/office/officeart/2018/2/layout/IconVerticalSolidList"/>
    <dgm:cxn modelId="{42114B32-AB4E-472F-86C8-E07AC3585153}" type="presParOf" srcId="{D4AEC621-4179-4E26-8525-6E2C549F3165}" destId="{EF847247-254B-4F2B-9AD5-B99DE14E227B}" srcOrd="2" destOrd="0" presId="urn:microsoft.com/office/officeart/2018/2/layout/IconVerticalSolidList"/>
    <dgm:cxn modelId="{7647A29D-1608-40D1-B77F-22FFA436C6B6}" type="presParOf" srcId="{EF847247-254B-4F2B-9AD5-B99DE14E227B}" destId="{A348549A-B29C-4577-AD95-1F49DF218586}" srcOrd="0" destOrd="0" presId="urn:microsoft.com/office/officeart/2018/2/layout/IconVerticalSolidList"/>
    <dgm:cxn modelId="{F2E1C806-5253-4EC6-BBB8-3AC0C64C1A41}" type="presParOf" srcId="{EF847247-254B-4F2B-9AD5-B99DE14E227B}" destId="{ABCEF72D-B8A2-42E5-9BA0-BA51EC9D7FD8}" srcOrd="1" destOrd="0" presId="urn:microsoft.com/office/officeart/2018/2/layout/IconVerticalSolidList"/>
    <dgm:cxn modelId="{4C8CC8D1-7942-47D6-A5E9-1A6926ECA432}" type="presParOf" srcId="{EF847247-254B-4F2B-9AD5-B99DE14E227B}" destId="{CD3D8A87-4121-4037-916D-4FE73D6913C5}" srcOrd="2" destOrd="0" presId="urn:microsoft.com/office/officeart/2018/2/layout/IconVerticalSolidList"/>
    <dgm:cxn modelId="{E9238527-24CC-4442-9B96-DE2183886A26}" type="presParOf" srcId="{EF847247-254B-4F2B-9AD5-B99DE14E227B}" destId="{0BE0AF0A-6BDC-4162-8D90-AE1F740CE975}" srcOrd="3" destOrd="0" presId="urn:microsoft.com/office/officeart/2018/2/layout/IconVerticalSolidList"/>
  </dgm:cxnLst>
  <dgm:bg>
    <a:noFill/>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82B79C-A16A-4FC0-96B5-F5087A4B7372}">
      <dsp:nvSpPr>
        <dsp:cNvPr id="0" name=""/>
        <dsp:cNvSpPr/>
      </dsp:nvSpPr>
      <dsp:spPr>
        <a:xfrm>
          <a:off x="583480" y="680606"/>
          <a:ext cx="1647000" cy="1647000"/>
        </a:xfrm>
        <a:prstGeom prst="round2DiagRect">
          <a:avLst>
            <a:gd name="adj1" fmla="val 29727"/>
            <a:gd name="adj2" fmla="val 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ED0BB0E-B7B9-4103-8E86-6871E18713B0}">
      <dsp:nvSpPr>
        <dsp:cNvPr id="0" name=""/>
        <dsp:cNvSpPr/>
      </dsp:nvSpPr>
      <dsp:spPr>
        <a:xfrm>
          <a:off x="934480" y="1031606"/>
          <a:ext cx="945000" cy="945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393A9A8-3031-4DB6-8CE5-349DD090E1DB}">
      <dsp:nvSpPr>
        <dsp:cNvPr id="0" name=""/>
        <dsp:cNvSpPr/>
      </dsp:nvSpPr>
      <dsp:spPr>
        <a:xfrm>
          <a:off x="56980" y="2840606"/>
          <a:ext cx="2700000" cy="141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defRPr cap="all"/>
          </a:pPr>
          <a:r>
            <a:rPr lang="en-GB" sz="2400" b="0" kern="1200" cap="none" dirty="0">
              <a:latin typeface="Arial" panose="020B0604020202020204" pitchFamily="34" charset="0"/>
              <a:cs typeface="Arial" panose="020B0604020202020204" pitchFamily="34" charset="0"/>
            </a:rPr>
            <a:t>It is important for our health, minds and wellbeing to be hydrated </a:t>
          </a:r>
          <a:endParaRPr lang="en-US" sz="2400" b="0" kern="1200" cap="none" dirty="0">
            <a:latin typeface="Arial" panose="020B0604020202020204" pitchFamily="34" charset="0"/>
            <a:cs typeface="Arial" panose="020B0604020202020204" pitchFamily="34" charset="0"/>
          </a:endParaRPr>
        </a:p>
      </dsp:txBody>
      <dsp:txXfrm>
        <a:off x="56980" y="2840606"/>
        <a:ext cx="2700000" cy="1417500"/>
      </dsp:txXfrm>
    </dsp:sp>
    <dsp:sp modelId="{01F82F4E-8AC6-428A-BAAE-A49B8B0A6BD7}">
      <dsp:nvSpPr>
        <dsp:cNvPr id="0" name=""/>
        <dsp:cNvSpPr/>
      </dsp:nvSpPr>
      <dsp:spPr>
        <a:xfrm>
          <a:off x="3755980" y="680606"/>
          <a:ext cx="1647000" cy="1647000"/>
        </a:xfrm>
        <a:prstGeom prst="round2DiagRect">
          <a:avLst>
            <a:gd name="adj1" fmla="val 29727"/>
            <a:gd name="adj2" fmla="val 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B41F980-04C3-4084-8256-60FA502249C5}">
      <dsp:nvSpPr>
        <dsp:cNvPr id="0" name=""/>
        <dsp:cNvSpPr/>
      </dsp:nvSpPr>
      <dsp:spPr>
        <a:xfrm>
          <a:off x="4106980" y="1031606"/>
          <a:ext cx="945000" cy="945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E2E99E1-4093-44EE-B0A6-9C9C8633F088}">
      <dsp:nvSpPr>
        <dsp:cNvPr id="0" name=""/>
        <dsp:cNvSpPr/>
      </dsp:nvSpPr>
      <dsp:spPr>
        <a:xfrm>
          <a:off x="3229480" y="2840606"/>
          <a:ext cx="2700000" cy="141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defRPr cap="all"/>
          </a:pPr>
          <a:r>
            <a:rPr lang="en-GB" sz="2400" b="0" kern="1200" cap="none" dirty="0">
              <a:latin typeface="Arial" panose="020B0604020202020204" pitchFamily="34" charset="0"/>
              <a:cs typeface="Arial" panose="020B0604020202020204" pitchFamily="34" charset="0"/>
            </a:rPr>
            <a:t>What do you think when you hear this?</a:t>
          </a:r>
          <a:endParaRPr lang="en-US" sz="2400" b="0" kern="1200" cap="none" dirty="0">
            <a:latin typeface="Arial" panose="020B0604020202020204" pitchFamily="34" charset="0"/>
            <a:cs typeface="Arial" panose="020B0604020202020204" pitchFamily="34" charset="0"/>
          </a:endParaRPr>
        </a:p>
      </dsp:txBody>
      <dsp:txXfrm>
        <a:off x="3229480" y="2840606"/>
        <a:ext cx="2700000" cy="14175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FE9735-AF13-4BF6-B3B8-4CE024711BCF}">
      <dsp:nvSpPr>
        <dsp:cNvPr id="0" name=""/>
        <dsp:cNvSpPr/>
      </dsp:nvSpPr>
      <dsp:spPr>
        <a:xfrm>
          <a:off x="484635" y="571694"/>
          <a:ext cx="1441125" cy="1441125"/>
        </a:xfrm>
        <a:prstGeom prst="round2DiagRect">
          <a:avLst>
            <a:gd name="adj1" fmla="val 29727"/>
            <a:gd name="adj2" fmla="val 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A361F2A-4443-4FD9-B84B-D0A105046083}">
      <dsp:nvSpPr>
        <dsp:cNvPr id="0" name=""/>
        <dsp:cNvSpPr/>
      </dsp:nvSpPr>
      <dsp:spPr>
        <a:xfrm>
          <a:off x="791761" y="878819"/>
          <a:ext cx="826875" cy="82687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6174FB1-F94E-4CB7-94FA-D92A15116389}">
      <dsp:nvSpPr>
        <dsp:cNvPr id="0" name=""/>
        <dsp:cNvSpPr/>
      </dsp:nvSpPr>
      <dsp:spPr>
        <a:xfrm>
          <a:off x="23948" y="2461694"/>
          <a:ext cx="2362500" cy="96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defRPr cap="all"/>
          </a:pPr>
          <a:r>
            <a:rPr lang="en-GB" sz="1800" b="0" kern="1200" cap="none" dirty="0">
              <a:latin typeface="Arial" panose="020B0604020202020204" pitchFamily="34" charset="0"/>
              <a:cs typeface="Arial" panose="020B0604020202020204" pitchFamily="34" charset="0"/>
            </a:rPr>
            <a:t>Work with RCM workplace reps  #CaringforYou </a:t>
          </a:r>
          <a:endParaRPr lang="en-US" sz="1800" b="0" kern="1200" cap="none" dirty="0">
            <a:latin typeface="Arial" panose="020B0604020202020204" pitchFamily="34" charset="0"/>
            <a:cs typeface="Arial" panose="020B0604020202020204" pitchFamily="34" charset="0"/>
          </a:endParaRPr>
        </a:p>
      </dsp:txBody>
      <dsp:txXfrm>
        <a:off x="23948" y="2461694"/>
        <a:ext cx="2362500" cy="967500"/>
      </dsp:txXfrm>
    </dsp:sp>
    <dsp:sp modelId="{9850BCDE-8D16-44DD-AB0E-82DADD91AC37}">
      <dsp:nvSpPr>
        <dsp:cNvPr id="0" name=""/>
        <dsp:cNvSpPr/>
      </dsp:nvSpPr>
      <dsp:spPr>
        <a:xfrm>
          <a:off x="3260573" y="571694"/>
          <a:ext cx="1441125" cy="1441125"/>
        </a:xfrm>
        <a:prstGeom prst="round2DiagRect">
          <a:avLst>
            <a:gd name="adj1" fmla="val 29727"/>
            <a:gd name="adj2" fmla="val 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FE61F92-57D1-4897-A05A-726B4892E472}">
      <dsp:nvSpPr>
        <dsp:cNvPr id="0" name=""/>
        <dsp:cNvSpPr/>
      </dsp:nvSpPr>
      <dsp:spPr>
        <a:xfrm>
          <a:off x="3567698" y="878819"/>
          <a:ext cx="826875" cy="82687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C882CBC-6253-4798-9278-A1E3524D6A24}">
      <dsp:nvSpPr>
        <dsp:cNvPr id="0" name=""/>
        <dsp:cNvSpPr/>
      </dsp:nvSpPr>
      <dsp:spPr>
        <a:xfrm>
          <a:off x="2799886" y="2461694"/>
          <a:ext cx="2362500" cy="96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defRPr cap="all"/>
          </a:pPr>
          <a:r>
            <a:rPr lang="en-GB" sz="1800" b="0" kern="1200" cap="none" dirty="0">
              <a:latin typeface="Arial" panose="020B0604020202020204" pitchFamily="34" charset="0"/>
              <a:cs typeface="Arial" panose="020B0604020202020204" pitchFamily="34" charset="0"/>
            </a:rPr>
            <a:t>Information for members, branches   H&amp;S reps available on RCM website</a:t>
          </a:r>
          <a:endParaRPr lang="en-US" sz="1800" b="0" kern="1200" cap="none" dirty="0">
            <a:latin typeface="Arial" panose="020B0604020202020204" pitchFamily="34" charset="0"/>
            <a:cs typeface="Arial" panose="020B0604020202020204" pitchFamily="34" charset="0"/>
          </a:endParaRPr>
        </a:p>
      </dsp:txBody>
      <dsp:txXfrm>
        <a:off x="2799886" y="2461694"/>
        <a:ext cx="2362500" cy="967500"/>
      </dsp:txXfrm>
    </dsp:sp>
    <dsp:sp modelId="{38A6A0D2-4CC8-4572-8927-2B3E9E01CFA2}">
      <dsp:nvSpPr>
        <dsp:cNvPr id="0" name=""/>
        <dsp:cNvSpPr/>
      </dsp:nvSpPr>
      <dsp:spPr>
        <a:xfrm>
          <a:off x="6036511" y="571694"/>
          <a:ext cx="1441125" cy="1441125"/>
        </a:xfrm>
        <a:prstGeom prst="round2DiagRect">
          <a:avLst>
            <a:gd name="adj1" fmla="val 29727"/>
            <a:gd name="adj2" fmla="val 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9FBB3E6-F09B-476A-80DC-085B19582C8F}">
      <dsp:nvSpPr>
        <dsp:cNvPr id="0" name=""/>
        <dsp:cNvSpPr/>
      </dsp:nvSpPr>
      <dsp:spPr>
        <a:xfrm>
          <a:off x="6343636" y="878819"/>
          <a:ext cx="826875" cy="82687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4C56EF9-9681-44D8-945F-4A22C29F6824}">
      <dsp:nvSpPr>
        <dsp:cNvPr id="0" name=""/>
        <dsp:cNvSpPr/>
      </dsp:nvSpPr>
      <dsp:spPr>
        <a:xfrm>
          <a:off x="5575823" y="2461694"/>
          <a:ext cx="2362500" cy="96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defRPr cap="all"/>
          </a:pPr>
          <a:r>
            <a:rPr lang="en-GB" sz="1800" b="0" kern="1200" cap="none" dirty="0">
              <a:latin typeface="Arial" panose="020B0604020202020204" pitchFamily="34" charset="0"/>
              <a:cs typeface="Arial" panose="020B0604020202020204" pitchFamily="34" charset="0"/>
            </a:rPr>
            <a:t>Break down the barriers - set the culture - be a role model </a:t>
          </a:r>
        </a:p>
      </dsp:txBody>
      <dsp:txXfrm>
        <a:off x="5575823" y="2461694"/>
        <a:ext cx="2362500" cy="9675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A42BE3-445A-4ADE-BB34-73BD1E1C2B34}">
      <dsp:nvSpPr>
        <dsp:cNvPr id="0" name=""/>
        <dsp:cNvSpPr/>
      </dsp:nvSpPr>
      <dsp:spPr>
        <a:xfrm>
          <a:off x="-4648" y="517056"/>
          <a:ext cx="7283363" cy="148511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77142DD-2CEB-455A-B555-8DE7DA334A56}">
      <dsp:nvSpPr>
        <dsp:cNvPr id="0" name=""/>
        <dsp:cNvSpPr/>
      </dsp:nvSpPr>
      <dsp:spPr>
        <a:xfrm>
          <a:off x="444598" y="893354"/>
          <a:ext cx="818410" cy="81681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736969B-F284-4C62-8A81-D5DBE07D2FE8}">
      <dsp:nvSpPr>
        <dsp:cNvPr id="0" name=""/>
        <dsp:cNvSpPr/>
      </dsp:nvSpPr>
      <dsp:spPr>
        <a:xfrm>
          <a:off x="1204038" y="572538"/>
          <a:ext cx="5588412" cy="14865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7328" tIns="157328" rIns="157328" bIns="157328" numCol="1" spcCol="1270" anchor="ctr" anchorCtr="0">
          <a:noAutofit/>
        </a:bodyPr>
        <a:lstStyle/>
        <a:p>
          <a:pPr marL="0" lvl="0" indent="0" algn="l" defTabSz="889000">
            <a:lnSpc>
              <a:spcPct val="100000"/>
            </a:lnSpc>
            <a:spcBef>
              <a:spcPct val="0"/>
            </a:spcBef>
            <a:spcAft>
              <a:spcPct val="35000"/>
            </a:spcAft>
            <a:buNone/>
          </a:pPr>
          <a:r>
            <a:rPr lang="en-GB" sz="2000" b="0" kern="1200" dirty="0">
              <a:latin typeface="Arial" panose="020B0604020202020204" pitchFamily="34" charset="0"/>
              <a:cs typeface="Arial" panose="020B0604020202020204" pitchFamily="34" charset="0"/>
            </a:rPr>
            <a:t>Report poor cultures, work with your colleagues and RCM representatives, record missed breaks, inform your managers. Ensure you are well healthy and safe to practise.</a:t>
          </a:r>
          <a:endParaRPr lang="en-US" sz="2000" b="0" kern="1200" dirty="0">
            <a:latin typeface="Arial" panose="020B0604020202020204" pitchFamily="34" charset="0"/>
            <a:cs typeface="Arial" panose="020B0604020202020204" pitchFamily="34" charset="0"/>
          </a:endParaRPr>
        </a:p>
      </dsp:txBody>
      <dsp:txXfrm>
        <a:off x="1204038" y="572538"/>
        <a:ext cx="5588412" cy="1486565"/>
      </dsp:txXfrm>
    </dsp:sp>
    <dsp:sp modelId="{A348549A-B29C-4577-AD95-1F49DF218586}">
      <dsp:nvSpPr>
        <dsp:cNvPr id="0" name=""/>
        <dsp:cNvSpPr/>
      </dsp:nvSpPr>
      <dsp:spPr>
        <a:xfrm>
          <a:off x="-4648" y="2376117"/>
          <a:ext cx="7283363" cy="148511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BCEF72D-B8A2-42E5-9BA0-BA51EC9D7FD8}">
      <dsp:nvSpPr>
        <dsp:cNvPr id="0" name=""/>
        <dsp:cNvSpPr/>
      </dsp:nvSpPr>
      <dsp:spPr>
        <a:xfrm>
          <a:off x="444598" y="2710268"/>
          <a:ext cx="818410" cy="81681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BE0AF0A-6BDC-4162-8D90-AE1F740CE975}">
      <dsp:nvSpPr>
        <dsp:cNvPr id="0" name=""/>
        <dsp:cNvSpPr/>
      </dsp:nvSpPr>
      <dsp:spPr>
        <a:xfrm>
          <a:off x="1367371" y="2369442"/>
          <a:ext cx="5576062" cy="14865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7328" tIns="157328" rIns="157328" bIns="157328" numCol="1" spcCol="1270" anchor="ctr" anchorCtr="0">
          <a:noAutofit/>
        </a:bodyPr>
        <a:lstStyle/>
        <a:p>
          <a:pPr marL="0" lvl="0" indent="0" algn="l" defTabSz="889000">
            <a:lnSpc>
              <a:spcPct val="100000"/>
            </a:lnSpc>
            <a:spcBef>
              <a:spcPct val="0"/>
            </a:spcBef>
            <a:spcAft>
              <a:spcPct val="35000"/>
            </a:spcAft>
            <a:buNone/>
          </a:pPr>
          <a:r>
            <a:rPr lang="en-GB" sz="2000" b="0" kern="1200" dirty="0">
              <a:latin typeface="Arial" panose="020B0604020202020204" pitchFamily="34" charset="0"/>
              <a:cs typeface="Arial" panose="020B0604020202020204" pitchFamily="34" charset="0"/>
            </a:rPr>
            <a:t>A healthy environment and hydration is key to your health wellbeing.</a:t>
          </a:r>
        </a:p>
        <a:p>
          <a:pPr marL="0" lvl="0" indent="0" algn="l" defTabSz="889000">
            <a:lnSpc>
              <a:spcPct val="100000"/>
            </a:lnSpc>
            <a:spcBef>
              <a:spcPct val="0"/>
            </a:spcBef>
            <a:spcAft>
              <a:spcPct val="35000"/>
            </a:spcAft>
            <a:buNone/>
          </a:pPr>
          <a:r>
            <a:rPr lang="en-GB" sz="2000" b="0" kern="1200" dirty="0">
              <a:latin typeface="Arial" panose="020B0604020202020204" pitchFamily="34" charset="0"/>
              <a:cs typeface="Arial" panose="020B0604020202020204" pitchFamily="34" charset="0"/>
            </a:rPr>
            <a:t>Keep fit be fit to care.</a:t>
          </a:r>
          <a:endParaRPr lang="en-US" sz="2000" b="0" kern="1200" dirty="0">
            <a:latin typeface="Arial" panose="020B0604020202020204" pitchFamily="34" charset="0"/>
            <a:cs typeface="Arial" panose="020B0604020202020204" pitchFamily="34" charset="0"/>
          </a:endParaRPr>
        </a:p>
      </dsp:txBody>
      <dsp:txXfrm>
        <a:off x="1367371" y="2369442"/>
        <a:ext cx="5576062" cy="1486565"/>
      </dsp:txXfrm>
    </dsp:sp>
  </dsp:spTree>
</dsp:drawing>
</file>

<file path=ppt/diagrams/layout1.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84E02C-E1FD-44FF-8C10-3446DC08D0B4}" type="datetimeFigureOut">
              <a:rPr lang="en-GB" smtClean="0"/>
              <a:t>13/08/2024</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C891A1-CF6E-4E84-B1C4-CC02314CF950}" type="slidenum">
              <a:rPr lang="en-GB" smtClean="0"/>
              <a:t>‹#›</a:t>
            </a:fld>
            <a:endParaRPr lang="en-GB"/>
          </a:p>
        </p:txBody>
      </p:sp>
    </p:spTree>
    <p:extLst>
      <p:ext uri="{BB962C8B-B14F-4D97-AF65-F5344CB8AC3E}">
        <p14:creationId xmlns:p14="http://schemas.microsoft.com/office/powerpoint/2010/main" val="34699364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pPr>
            <a:r>
              <a:rPr lang="en-GB" sz="1200" b="0" i="0" u="none" strike="noStrike" dirty="0">
                <a:effectLst/>
                <a:latin typeface="&amp;quot"/>
              </a:rPr>
              <a:t>Everyone will need different amounts of fluid. </a:t>
            </a:r>
          </a:p>
          <a:p>
            <a:pPr>
              <a:lnSpc>
                <a:spcPct val="100000"/>
              </a:lnSpc>
            </a:pPr>
            <a:r>
              <a:rPr lang="en-GB" sz="1200" dirty="0">
                <a:latin typeface="&amp;quot"/>
              </a:rPr>
              <a:t>C</a:t>
            </a:r>
            <a:r>
              <a:rPr lang="en-GB" sz="1200" b="0" i="0" u="none" strike="noStrike" dirty="0">
                <a:effectLst/>
                <a:latin typeface="&amp;quot"/>
              </a:rPr>
              <a:t>hecking your urine (wee) is so important, as this is a way of monitoring your hydration so you can personalise your fluid needs as you need to. </a:t>
            </a:r>
          </a:p>
          <a:p>
            <a:pPr>
              <a:lnSpc>
                <a:spcPct val="100000"/>
              </a:lnSpc>
            </a:pPr>
            <a:r>
              <a:rPr lang="en-GB" sz="1200" b="0" i="0" u="none" strike="noStrike" dirty="0">
                <a:effectLst/>
                <a:latin typeface="&amp;quot"/>
              </a:rPr>
              <a:t>Lots of things affect how much fluid we need, including the weather and temperature, how much exercise you do and how much you naturally sweat. The hotter the temperature, the more exercise you do and the more you sweat, the more you need to drink.</a:t>
            </a:r>
          </a:p>
          <a:p>
            <a:pPr>
              <a:lnSpc>
                <a:spcPct val="100000"/>
              </a:lnSpc>
            </a:pPr>
            <a:r>
              <a:rPr lang="en-GB" sz="1200" b="0" i="0" u="none" strike="noStrike" dirty="0">
                <a:effectLst/>
                <a:latin typeface="&amp;quot"/>
              </a:rPr>
              <a:t>Typically, the average adult needs between 1.5 to two litres of fluid a day. This is the equivalent to around 6-8 mugs of fluid. </a:t>
            </a:r>
          </a:p>
          <a:p>
            <a:endParaRPr lang="en-GB" dirty="0"/>
          </a:p>
        </p:txBody>
      </p:sp>
      <p:sp>
        <p:nvSpPr>
          <p:cNvPr id="4" name="Slide Number Placeholder 3"/>
          <p:cNvSpPr>
            <a:spLocks noGrp="1"/>
          </p:cNvSpPr>
          <p:nvPr>
            <p:ph type="sldNum" sz="quarter" idx="5"/>
          </p:nvPr>
        </p:nvSpPr>
        <p:spPr/>
        <p:txBody>
          <a:bodyPr/>
          <a:lstStyle/>
          <a:p>
            <a:fld id="{90C891A1-CF6E-4E84-B1C4-CC02314CF950}" type="slidenum">
              <a:rPr lang="en-GB" smtClean="0"/>
              <a:t>11</a:t>
            </a:fld>
            <a:endParaRPr lang="en-GB"/>
          </a:p>
        </p:txBody>
      </p:sp>
    </p:spTree>
    <p:extLst>
      <p:ext uri="{BB962C8B-B14F-4D97-AF65-F5344CB8AC3E}">
        <p14:creationId xmlns:p14="http://schemas.microsoft.com/office/powerpoint/2010/main" val="1587474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0C891A1-CF6E-4E84-B1C4-CC02314CF950}" type="slidenum">
              <a:rPr lang="en-GB" smtClean="0"/>
              <a:t>16</a:t>
            </a:fld>
            <a:endParaRPr lang="en-GB"/>
          </a:p>
        </p:txBody>
      </p:sp>
    </p:spTree>
    <p:extLst>
      <p:ext uri="{BB962C8B-B14F-4D97-AF65-F5344CB8AC3E}">
        <p14:creationId xmlns:p14="http://schemas.microsoft.com/office/powerpoint/2010/main" val="40724311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906D76D-26C1-7849-83A7-877757F8A927}" type="datetimeFigureOut">
              <a:rPr lang="en-US" smtClean="0"/>
              <a:t>8/13/2024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F6803D-388B-EB4B-A550-2641E0990F60}" type="slidenum">
              <a:rPr lang="en-US" smtClean="0"/>
              <a:t>‹#›</a:t>
            </a:fld>
            <a:endParaRPr lang="en-US"/>
          </a:p>
        </p:txBody>
      </p:sp>
    </p:spTree>
    <p:extLst>
      <p:ext uri="{BB962C8B-B14F-4D97-AF65-F5344CB8AC3E}">
        <p14:creationId xmlns:p14="http://schemas.microsoft.com/office/powerpoint/2010/main" val="28317241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06D76D-26C1-7849-83A7-877757F8A927}" type="datetimeFigureOut">
              <a:rPr lang="en-US" smtClean="0"/>
              <a:t>8/13/2024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F6803D-388B-EB4B-A550-2641E0990F60}" type="slidenum">
              <a:rPr lang="en-US" smtClean="0"/>
              <a:t>‹#›</a:t>
            </a:fld>
            <a:endParaRPr lang="en-US"/>
          </a:p>
        </p:txBody>
      </p:sp>
    </p:spTree>
    <p:extLst>
      <p:ext uri="{BB962C8B-B14F-4D97-AF65-F5344CB8AC3E}">
        <p14:creationId xmlns:p14="http://schemas.microsoft.com/office/powerpoint/2010/main" val="31848320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06D76D-26C1-7849-83A7-877757F8A927}" type="datetimeFigureOut">
              <a:rPr lang="en-US" smtClean="0"/>
              <a:t>8/13/2024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F6803D-388B-EB4B-A550-2641E0990F60}" type="slidenum">
              <a:rPr lang="en-US" smtClean="0"/>
              <a:t>‹#›</a:t>
            </a:fld>
            <a:endParaRPr lang="en-US"/>
          </a:p>
        </p:txBody>
      </p:sp>
    </p:spTree>
    <p:extLst>
      <p:ext uri="{BB962C8B-B14F-4D97-AF65-F5344CB8AC3E}">
        <p14:creationId xmlns:p14="http://schemas.microsoft.com/office/powerpoint/2010/main" val="13150791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06D76D-26C1-7849-83A7-877757F8A927}" type="datetimeFigureOut">
              <a:rPr lang="en-US" smtClean="0"/>
              <a:t>8/13/2024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F6803D-388B-EB4B-A550-2641E0990F60}" type="slidenum">
              <a:rPr lang="en-US" smtClean="0"/>
              <a:t>‹#›</a:t>
            </a:fld>
            <a:endParaRPr lang="en-US"/>
          </a:p>
        </p:txBody>
      </p:sp>
    </p:spTree>
    <p:extLst>
      <p:ext uri="{BB962C8B-B14F-4D97-AF65-F5344CB8AC3E}">
        <p14:creationId xmlns:p14="http://schemas.microsoft.com/office/powerpoint/2010/main" val="9932408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906D76D-26C1-7849-83A7-877757F8A927}" type="datetimeFigureOut">
              <a:rPr lang="en-US" smtClean="0"/>
              <a:t>8/13/2024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F6803D-388B-EB4B-A550-2641E0990F60}" type="slidenum">
              <a:rPr lang="en-US" smtClean="0"/>
              <a:t>‹#›</a:t>
            </a:fld>
            <a:endParaRPr lang="en-US"/>
          </a:p>
        </p:txBody>
      </p:sp>
    </p:spTree>
    <p:extLst>
      <p:ext uri="{BB962C8B-B14F-4D97-AF65-F5344CB8AC3E}">
        <p14:creationId xmlns:p14="http://schemas.microsoft.com/office/powerpoint/2010/main" val="39857093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906D76D-26C1-7849-83A7-877757F8A927}" type="datetimeFigureOut">
              <a:rPr lang="en-US" smtClean="0"/>
              <a:t>8/13/2024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F6803D-388B-EB4B-A550-2641E0990F60}" type="slidenum">
              <a:rPr lang="en-US" smtClean="0"/>
              <a:t>‹#›</a:t>
            </a:fld>
            <a:endParaRPr lang="en-US"/>
          </a:p>
        </p:txBody>
      </p:sp>
    </p:spTree>
    <p:extLst>
      <p:ext uri="{BB962C8B-B14F-4D97-AF65-F5344CB8AC3E}">
        <p14:creationId xmlns:p14="http://schemas.microsoft.com/office/powerpoint/2010/main" val="1785166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906D76D-26C1-7849-83A7-877757F8A927}" type="datetimeFigureOut">
              <a:rPr lang="en-US" smtClean="0"/>
              <a:t>8/13/2024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FF6803D-388B-EB4B-A550-2641E0990F60}" type="slidenum">
              <a:rPr lang="en-US" smtClean="0"/>
              <a:t>‹#›</a:t>
            </a:fld>
            <a:endParaRPr lang="en-US"/>
          </a:p>
        </p:txBody>
      </p:sp>
    </p:spTree>
    <p:extLst>
      <p:ext uri="{BB962C8B-B14F-4D97-AF65-F5344CB8AC3E}">
        <p14:creationId xmlns:p14="http://schemas.microsoft.com/office/powerpoint/2010/main" val="7538646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906D76D-26C1-7849-83A7-877757F8A927}" type="datetimeFigureOut">
              <a:rPr lang="en-US" smtClean="0"/>
              <a:t>8/13/2024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FF6803D-388B-EB4B-A550-2641E0990F60}" type="slidenum">
              <a:rPr lang="en-US" smtClean="0"/>
              <a:t>‹#›</a:t>
            </a:fld>
            <a:endParaRPr lang="en-US"/>
          </a:p>
        </p:txBody>
      </p:sp>
    </p:spTree>
    <p:extLst>
      <p:ext uri="{BB962C8B-B14F-4D97-AF65-F5344CB8AC3E}">
        <p14:creationId xmlns:p14="http://schemas.microsoft.com/office/powerpoint/2010/main" val="6671826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06D76D-26C1-7849-83A7-877757F8A927}" type="datetimeFigureOut">
              <a:rPr lang="en-US" smtClean="0"/>
              <a:t>8/13/2024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FF6803D-388B-EB4B-A550-2641E0990F60}" type="slidenum">
              <a:rPr lang="en-US" smtClean="0"/>
              <a:t>‹#›</a:t>
            </a:fld>
            <a:endParaRPr lang="en-US"/>
          </a:p>
        </p:txBody>
      </p:sp>
    </p:spTree>
    <p:extLst>
      <p:ext uri="{BB962C8B-B14F-4D97-AF65-F5344CB8AC3E}">
        <p14:creationId xmlns:p14="http://schemas.microsoft.com/office/powerpoint/2010/main" val="12422509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906D76D-26C1-7849-83A7-877757F8A927}" type="datetimeFigureOut">
              <a:rPr lang="en-US" smtClean="0"/>
              <a:t>8/13/2024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F6803D-388B-EB4B-A550-2641E0990F60}" type="slidenum">
              <a:rPr lang="en-US" smtClean="0"/>
              <a:t>‹#›</a:t>
            </a:fld>
            <a:endParaRPr lang="en-US"/>
          </a:p>
        </p:txBody>
      </p:sp>
    </p:spTree>
    <p:extLst>
      <p:ext uri="{BB962C8B-B14F-4D97-AF65-F5344CB8AC3E}">
        <p14:creationId xmlns:p14="http://schemas.microsoft.com/office/powerpoint/2010/main" val="5496186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906D76D-26C1-7849-83A7-877757F8A927}" type="datetimeFigureOut">
              <a:rPr lang="en-US" smtClean="0"/>
              <a:t>8/13/2024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F6803D-388B-EB4B-A550-2641E0990F60}" type="slidenum">
              <a:rPr lang="en-US" smtClean="0"/>
              <a:t>‹#›</a:t>
            </a:fld>
            <a:endParaRPr lang="en-US"/>
          </a:p>
        </p:txBody>
      </p:sp>
    </p:spTree>
    <p:extLst>
      <p:ext uri="{BB962C8B-B14F-4D97-AF65-F5344CB8AC3E}">
        <p14:creationId xmlns:p14="http://schemas.microsoft.com/office/powerpoint/2010/main" val="42732135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06D76D-26C1-7849-83A7-877757F8A927}" type="datetimeFigureOut">
              <a:rPr lang="en-US" smtClean="0"/>
              <a:t>8/13/2024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F6803D-388B-EB4B-A550-2641E0990F60}" type="slidenum">
              <a:rPr lang="en-US" smtClean="0"/>
              <a:t>‹#›</a:t>
            </a:fld>
            <a:endParaRPr lang="en-US"/>
          </a:p>
        </p:txBody>
      </p:sp>
    </p:spTree>
    <p:extLst>
      <p:ext uri="{BB962C8B-B14F-4D97-AF65-F5344CB8AC3E}">
        <p14:creationId xmlns:p14="http://schemas.microsoft.com/office/powerpoint/2010/main" val="3963061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image" Target="../media/image3.jpg"/></Relationships>
</file>

<file path=ppt/slides/_rels/slide1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18.jp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hyperlink" Target="https://www.bda.uk.com/resource/fluid-water-drinks.html" TargetMode="External"/><Relationship Id="rId5" Type="http://schemas.openxmlformats.org/officeDocument/2006/relationships/image" Target="../media/image3.jpg"/><Relationship Id="rId4" Type="http://schemas.openxmlformats.org/officeDocument/2006/relationships/notesSlide" Target="../notesSlides/notesSlide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hyperlink" Target="https://www.nhs.uk/conditions/dehydration" TargetMode="External"/><Relationship Id="rId5" Type="http://schemas.openxmlformats.org/officeDocument/2006/relationships/image" Target="../media/image19.png"/><Relationship Id="rId4" Type="http://schemas.openxmlformats.org/officeDocument/2006/relationships/image" Target="../media/image3.jp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png"/><Relationship Id="rId5" Type="http://schemas.openxmlformats.org/officeDocument/2006/relationships/image" Target="../media/image20.png"/><Relationship Id="rId4" Type="http://schemas.openxmlformats.org/officeDocument/2006/relationships/image" Target="../media/image3.jp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png"/><Relationship Id="rId5" Type="http://schemas.openxmlformats.org/officeDocument/2006/relationships/image" Target="../media/image21.jpeg"/><Relationship Id="rId4" Type="http://schemas.openxmlformats.org/officeDocument/2006/relationships/image" Target="../media/image3.jpg"/></Relationships>
</file>

<file path=ppt/slides/_rels/slide1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24.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image" Target="../media/image3.jp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png"/><Relationship Id="rId5" Type="http://schemas.openxmlformats.org/officeDocument/2006/relationships/image" Target="../media/image25.jpg"/><Relationship Id="rId4" Type="http://schemas.openxmlformats.org/officeDocument/2006/relationships/notesSlide" Target="../notesSlides/notesSlide2.xml"/></Relationships>
</file>

<file path=ppt/slides/_rels/slide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2.png"/><Relationship Id="rId4" Type="http://schemas.openxmlformats.org/officeDocument/2006/relationships/image" Target="../media/image3.jpg"/><Relationship Id="rId9" Type="http://schemas.microsoft.com/office/2007/relationships/diagramDrawing" Target="../diagrams/drawing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image" Target="../media/image3.jp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image" Target="../media/image3.jpg"/></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2.xml"/><Relationship Id="rId7" Type="http://schemas.openxmlformats.org/officeDocument/2006/relationships/diagramQuickStyle" Target="../diagrams/quickStyle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2.png"/><Relationship Id="rId4" Type="http://schemas.openxmlformats.org/officeDocument/2006/relationships/image" Target="../media/image3.jpg"/><Relationship Id="rId9" Type="http://schemas.microsoft.com/office/2007/relationships/diagramDrawing" Target="../diagrams/drawing2.xml"/></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2.xml"/><Relationship Id="rId7" Type="http://schemas.openxmlformats.org/officeDocument/2006/relationships/diagramQuickStyle" Target="../diagrams/quickStyle3.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2.png"/><Relationship Id="rId4" Type="http://schemas.openxmlformats.org/officeDocument/2006/relationships/image" Target="../media/image3.jpg"/><Relationship Id="rId9" Type="http://schemas.microsoft.com/office/2007/relationships/diagramDrawing" Target="../diagrams/drawing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png"/><Relationship Id="rId5" Type="http://schemas.openxmlformats.org/officeDocument/2006/relationships/hyperlink" Target="http://www.hse.gov.uk/pubns/books/l24.htm" TargetMode="External"/><Relationship Id="rId4" Type="http://schemas.openxmlformats.org/officeDocument/2006/relationships/image" Target="../media/image3.jp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png"/><Relationship Id="rId5" Type="http://schemas.openxmlformats.org/officeDocument/2006/relationships/hyperlink" Target="http://www.hse.gov.uk/pubns/books/l24.htm" TargetMode="External"/><Relationship Id="rId4" Type="http://schemas.openxmlformats.org/officeDocument/2006/relationships/image" Target="../media/image3.jp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hyperlink" Target="https://www.gov.uk/rest-breaks-work" TargetMode="External"/><Relationship Id="rId5" Type="http://schemas.openxmlformats.org/officeDocument/2006/relationships/hyperlink" Target="https://www.legislation.gov.uk/uksi/1998/1833/contents/made" TargetMode="External"/><Relationship Id="rId4" Type="http://schemas.openxmlformats.org/officeDocument/2006/relationships/image" Target="../media/image3.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67CC4-4133-EA45-B050-CEEFAADE70E6}"/>
              </a:ext>
            </a:extLst>
          </p:cNvPr>
          <p:cNvSpPr>
            <a:spLocks noGrp="1"/>
          </p:cNvSpPr>
          <p:nvPr>
            <p:ph type="ctrTitle"/>
          </p:nvPr>
        </p:nvSpPr>
        <p:spPr>
          <a:xfrm>
            <a:off x="593521" y="2580549"/>
            <a:ext cx="8621499" cy="1311007"/>
          </a:xfrm>
        </p:spPr>
        <p:txBody>
          <a:bodyPr anchor="t">
            <a:noAutofit/>
          </a:bodyPr>
          <a:lstStyle/>
          <a:p>
            <a:pPr algn="l"/>
            <a:r>
              <a:rPr lang="en-GB" sz="4000" dirty="0">
                <a:solidFill>
                  <a:schemeClr val="bg1"/>
                </a:solidFill>
                <a:latin typeface="Arial" panose="020B0604020202020204" pitchFamily="34" charset="0"/>
                <a:cs typeface="Arial" panose="020B0604020202020204" pitchFamily="34" charset="0"/>
              </a:rPr>
              <a:t>Hydration </a:t>
            </a:r>
            <a:br>
              <a:rPr lang="en-GB" sz="4000" dirty="0">
                <a:solidFill>
                  <a:schemeClr val="bg1"/>
                </a:solidFill>
                <a:latin typeface="Arial" panose="020B0604020202020204" pitchFamily="34" charset="0"/>
                <a:cs typeface="Arial" panose="020B0604020202020204" pitchFamily="34" charset="0"/>
              </a:rPr>
            </a:br>
            <a:br>
              <a:rPr lang="en-GB" sz="4000" dirty="0">
                <a:solidFill>
                  <a:schemeClr val="bg1"/>
                </a:solidFill>
                <a:latin typeface="Arial" panose="020B0604020202020204" pitchFamily="34" charset="0"/>
                <a:cs typeface="Arial" panose="020B0604020202020204" pitchFamily="34" charset="0"/>
              </a:rPr>
            </a:br>
            <a:r>
              <a:rPr lang="en-GB" sz="3200" dirty="0">
                <a:solidFill>
                  <a:schemeClr val="bg1"/>
                </a:solidFill>
                <a:latin typeface="Arial" panose="020B0604020202020204" pitchFamily="34" charset="0"/>
                <a:cs typeface="Arial" panose="020B0604020202020204" pitchFamily="34" charset="0"/>
              </a:rPr>
              <a:t>understanding your rights and responsibilities </a:t>
            </a:r>
            <a:br>
              <a:rPr lang="en-GB" sz="3200" dirty="0">
                <a:solidFill>
                  <a:schemeClr val="bg1"/>
                </a:solidFill>
                <a:latin typeface="Arial" panose="020B0604020202020204" pitchFamily="34" charset="0"/>
                <a:cs typeface="Arial" panose="020B0604020202020204" pitchFamily="34" charset="0"/>
              </a:rPr>
            </a:br>
            <a:r>
              <a:rPr lang="en-GB" sz="3200" dirty="0">
                <a:solidFill>
                  <a:schemeClr val="bg1"/>
                </a:solidFill>
                <a:latin typeface="Arial" panose="020B0604020202020204" pitchFamily="34" charset="0"/>
                <a:cs typeface="Arial" panose="020B0604020202020204" pitchFamily="34" charset="0"/>
              </a:rPr>
              <a:t>in the workplace.</a:t>
            </a:r>
            <a:endParaRPr lang="en-US" sz="4000" dirty="0">
              <a:solidFill>
                <a:schemeClr val="bg1"/>
              </a:solidFill>
              <a:latin typeface="Arial" panose="020B0604020202020204" pitchFamily="34" charset="0"/>
              <a:cs typeface="Arial" panose="020B0604020202020204" pitchFamily="34" charset="0"/>
            </a:endParaRPr>
          </a:p>
        </p:txBody>
      </p:sp>
      <p:pic>
        <p:nvPicPr>
          <p:cNvPr id="5" name="Audio 4">
            <a:hlinkClick r:id="" action="ppaction://media"/>
            <a:extLst>
              <a:ext uri="{FF2B5EF4-FFF2-40B4-BE49-F238E27FC236}">
                <a16:creationId xmlns:a16="http://schemas.microsoft.com/office/drawing/2014/main" id="{7C7D4AFC-9951-40A4-A3A8-275053B79D0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61122" y="6032500"/>
            <a:ext cx="304800" cy="304800"/>
          </a:xfrm>
          <a:prstGeom prst="rect">
            <a:avLst/>
          </a:prstGeom>
        </p:spPr>
      </p:pic>
    </p:spTree>
    <p:extLst>
      <p:ext uri="{BB962C8B-B14F-4D97-AF65-F5344CB8AC3E}">
        <p14:creationId xmlns:p14="http://schemas.microsoft.com/office/powerpoint/2010/main" val="2742502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29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B7D5B-A483-1444-A4B3-F181A1F9A490}"/>
              </a:ext>
            </a:extLst>
          </p:cNvPr>
          <p:cNvSpPr>
            <a:spLocks noGrp="1"/>
          </p:cNvSpPr>
          <p:nvPr>
            <p:ph type="title"/>
          </p:nvPr>
        </p:nvSpPr>
        <p:spPr>
          <a:xfrm>
            <a:off x="628650" y="163790"/>
            <a:ext cx="7886700" cy="1325563"/>
          </a:xfrm>
          <a:ln>
            <a:noFill/>
          </a:ln>
        </p:spPr>
        <p:txBody>
          <a:bodyPr>
            <a:normAutofit/>
          </a:bodyPr>
          <a:lstStyle/>
          <a:p>
            <a:r>
              <a:rPr lang="en-US" sz="4000" b="1" dirty="0">
                <a:solidFill>
                  <a:schemeClr val="accent5"/>
                </a:solidFill>
                <a:latin typeface="Arial" panose="020B0604020202020204" pitchFamily="34" charset="0"/>
                <a:cs typeface="Arial" panose="020B0604020202020204" pitchFamily="34" charset="0"/>
              </a:rPr>
              <a:t>Self care</a:t>
            </a:r>
          </a:p>
        </p:txBody>
      </p:sp>
      <p:sp>
        <p:nvSpPr>
          <p:cNvPr id="7" name="TextBox 6">
            <a:extLst>
              <a:ext uri="{FF2B5EF4-FFF2-40B4-BE49-F238E27FC236}">
                <a16:creationId xmlns:a16="http://schemas.microsoft.com/office/drawing/2014/main" id="{7B20B3AE-D778-4C15-A6EF-8E5A9753B5C4}"/>
              </a:ext>
            </a:extLst>
          </p:cNvPr>
          <p:cNvSpPr txBox="1"/>
          <p:nvPr/>
        </p:nvSpPr>
        <p:spPr>
          <a:xfrm>
            <a:off x="760164" y="1343651"/>
            <a:ext cx="7603660" cy="3939540"/>
          </a:xfrm>
          <a:prstGeom prst="rect">
            <a:avLst/>
          </a:prstGeom>
          <a:noFill/>
        </p:spPr>
        <p:txBody>
          <a:bodyPr wrap="square">
            <a:spAutoFit/>
          </a:bodyPr>
          <a:lstStyle/>
          <a:p>
            <a:pPr marL="342900" indent="-342900">
              <a:lnSpc>
                <a:spcPct val="100000"/>
              </a:lnSpc>
              <a:spcAft>
                <a:spcPts val="1200"/>
              </a:spcAft>
              <a:buFont typeface="Arial" panose="020B0604020202020204" pitchFamily="34" charset="0"/>
              <a:buChar char="•"/>
            </a:pPr>
            <a:r>
              <a:rPr lang="en-US" sz="2000" spc="-10" dirty="0">
                <a:latin typeface="Arial" panose="020B0604020202020204" pitchFamily="34" charset="0"/>
                <a:ea typeface="Times New Roman" panose="02020603050405020304" pitchFamily="18" charset="0"/>
                <a:cs typeface="Arial" panose="020B0604020202020204" pitchFamily="34" charset="0"/>
              </a:rPr>
              <a:t>Listen to your body. </a:t>
            </a:r>
          </a:p>
          <a:p>
            <a:pPr marL="342900" indent="-342900">
              <a:lnSpc>
                <a:spcPct val="100000"/>
              </a:lnSpc>
              <a:spcAft>
                <a:spcPts val="1200"/>
              </a:spcAft>
              <a:buFont typeface="Arial" panose="020B0604020202020204" pitchFamily="34" charset="0"/>
              <a:buChar char="•"/>
            </a:pPr>
            <a:r>
              <a:rPr lang="en-US" sz="2000" spc="-10" dirty="0">
                <a:latin typeface="Arial" panose="020B0604020202020204" pitchFamily="34" charset="0"/>
                <a:ea typeface="Times New Roman" panose="02020603050405020304" pitchFamily="18" charset="0"/>
                <a:cs typeface="Arial" panose="020B0604020202020204" pitchFamily="34" charset="0"/>
              </a:rPr>
              <a:t>If you feel thirsty have a drink your body is  telling you that you need fluid. </a:t>
            </a:r>
          </a:p>
          <a:p>
            <a:pPr marL="342900" indent="-342900">
              <a:lnSpc>
                <a:spcPct val="100000"/>
              </a:lnSpc>
              <a:spcAft>
                <a:spcPts val="1200"/>
              </a:spcAft>
              <a:buFont typeface="Arial" panose="020B0604020202020204" pitchFamily="34" charset="0"/>
              <a:buChar char="•"/>
            </a:pPr>
            <a:r>
              <a:rPr lang="en-US" sz="2000" spc="-10" dirty="0">
                <a:latin typeface="Arial" panose="020B0604020202020204" pitchFamily="34" charset="0"/>
                <a:ea typeface="Times New Roman" panose="02020603050405020304" pitchFamily="18" charset="0"/>
                <a:cs typeface="Arial" panose="020B0604020202020204" pitchFamily="34" charset="0"/>
              </a:rPr>
              <a:t>The </a:t>
            </a:r>
            <a:r>
              <a:rPr lang="en-US" sz="2000" spc="-10" dirty="0" err="1">
                <a:latin typeface="Arial" panose="020B0604020202020204" pitchFamily="34" charset="0"/>
                <a:ea typeface="Times New Roman" panose="02020603050405020304" pitchFamily="18" charset="0"/>
                <a:cs typeface="Arial" panose="020B0604020202020204" pitchFamily="34" charset="0"/>
              </a:rPr>
              <a:t>colour</a:t>
            </a:r>
            <a:r>
              <a:rPr lang="en-US" sz="2000" spc="-10" dirty="0">
                <a:latin typeface="Arial" panose="020B0604020202020204" pitchFamily="34" charset="0"/>
                <a:ea typeface="Times New Roman" panose="02020603050405020304" pitchFamily="18" charset="0"/>
                <a:cs typeface="Arial" panose="020B0604020202020204" pitchFamily="34" charset="0"/>
              </a:rPr>
              <a:t> of your urine is a good way to check how hydrated you are. </a:t>
            </a:r>
          </a:p>
          <a:p>
            <a:pPr marL="342900" indent="-342900">
              <a:lnSpc>
                <a:spcPct val="100000"/>
              </a:lnSpc>
              <a:spcAft>
                <a:spcPts val="1200"/>
              </a:spcAft>
              <a:buFont typeface="Arial" panose="020B0604020202020204" pitchFamily="34" charset="0"/>
              <a:buChar char="•"/>
            </a:pPr>
            <a:r>
              <a:rPr lang="en-US" sz="2000" spc="-10" dirty="0">
                <a:latin typeface="Arial" panose="020B0604020202020204" pitchFamily="34" charset="0"/>
                <a:ea typeface="Times New Roman" panose="02020603050405020304" pitchFamily="18" charset="0"/>
                <a:cs typeface="Arial" panose="020B0604020202020204" pitchFamily="34" charset="0"/>
              </a:rPr>
              <a:t>Our urine should be pale straw </a:t>
            </a:r>
            <a:r>
              <a:rPr lang="en-US" sz="2000" spc="-10" dirty="0" err="1">
                <a:latin typeface="Arial" panose="020B0604020202020204" pitchFamily="34" charset="0"/>
                <a:ea typeface="Times New Roman" panose="02020603050405020304" pitchFamily="18" charset="0"/>
                <a:cs typeface="Arial" panose="020B0604020202020204" pitchFamily="34" charset="0"/>
              </a:rPr>
              <a:t>colour</a:t>
            </a:r>
            <a:r>
              <a:rPr lang="en-US" sz="2000" spc="-10" dirty="0">
                <a:latin typeface="Arial" panose="020B0604020202020204" pitchFamily="34" charset="0"/>
                <a:ea typeface="Times New Roman" panose="02020603050405020304" pitchFamily="18" charset="0"/>
                <a:cs typeface="Arial" panose="020B0604020202020204" pitchFamily="34" charset="0"/>
              </a:rPr>
              <a:t> or clear. </a:t>
            </a:r>
          </a:p>
          <a:p>
            <a:pPr marL="342900" indent="-342900">
              <a:lnSpc>
                <a:spcPct val="100000"/>
              </a:lnSpc>
              <a:spcAft>
                <a:spcPts val="1200"/>
              </a:spcAft>
              <a:buFont typeface="Arial" panose="020B0604020202020204" pitchFamily="34" charset="0"/>
              <a:buChar char="•"/>
            </a:pPr>
            <a:r>
              <a:rPr lang="en-US" sz="2000" spc="-10" dirty="0">
                <a:latin typeface="Arial" panose="020B0604020202020204" pitchFamily="34" charset="0"/>
                <a:ea typeface="Times New Roman" panose="02020603050405020304" pitchFamily="18" charset="0"/>
                <a:cs typeface="Arial" panose="020B0604020202020204" pitchFamily="34" charset="0"/>
              </a:rPr>
              <a:t>If our urine is dark yellow or orange we need to drink more. </a:t>
            </a:r>
          </a:p>
          <a:p>
            <a:pPr marL="342900" indent="-342900">
              <a:lnSpc>
                <a:spcPct val="100000"/>
              </a:lnSpc>
              <a:spcAft>
                <a:spcPts val="1200"/>
              </a:spcAft>
              <a:buFont typeface="Arial" panose="020B0604020202020204" pitchFamily="34" charset="0"/>
              <a:buChar char="•"/>
            </a:pPr>
            <a:r>
              <a:rPr lang="en-US" sz="2000" spc="-10" dirty="0">
                <a:latin typeface="Arial" panose="020B0604020202020204" pitchFamily="34" charset="0"/>
                <a:ea typeface="Times New Roman" panose="02020603050405020304" pitchFamily="18" charset="0"/>
                <a:cs typeface="Arial" panose="020B0604020202020204" pitchFamily="34" charset="0"/>
              </a:rPr>
              <a:t>If our urine is dark orange or brown, we are severely dehydrated and drinking plenty of fluid is essential to restore our dehydration.</a:t>
            </a:r>
          </a:p>
        </p:txBody>
      </p:sp>
      <p:pic>
        <p:nvPicPr>
          <p:cNvPr id="5" name="Audio 3">
            <a:hlinkClick r:id="" action="ppaction://media"/>
            <a:extLst>
              <a:ext uri="{FF2B5EF4-FFF2-40B4-BE49-F238E27FC236}">
                <a16:creationId xmlns:a16="http://schemas.microsoft.com/office/drawing/2014/main" id="{86E1DB61-00AE-4D7A-ABCA-1A33ECF8FB8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64096" y="5880100"/>
            <a:ext cx="304800" cy="304800"/>
          </a:xfrm>
          <a:prstGeom prst="rect">
            <a:avLst/>
          </a:prstGeom>
        </p:spPr>
      </p:pic>
    </p:spTree>
    <p:extLst>
      <p:ext uri="{BB962C8B-B14F-4D97-AF65-F5344CB8AC3E}">
        <p14:creationId xmlns:p14="http://schemas.microsoft.com/office/powerpoint/2010/main" val="2608915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26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B7D5B-A483-1444-A4B3-F181A1F9A490}"/>
              </a:ext>
            </a:extLst>
          </p:cNvPr>
          <p:cNvSpPr>
            <a:spLocks noGrp="1"/>
          </p:cNvSpPr>
          <p:nvPr>
            <p:ph type="title"/>
          </p:nvPr>
        </p:nvSpPr>
        <p:spPr>
          <a:xfrm>
            <a:off x="594911" y="407071"/>
            <a:ext cx="7886700" cy="1325563"/>
          </a:xfrm>
          <a:ln>
            <a:noFill/>
          </a:ln>
        </p:spPr>
        <p:txBody>
          <a:bodyPr>
            <a:normAutofit/>
          </a:bodyPr>
          <a:lstStyle/>
          <a:p>
            <a:r>
              <a:rPr lang="en-US" sz="4000" b="1" dirty="0">
                <a:solidFill>
                  <a:schemeClr val="accent5"/>
                </a:solidFill>
                <a:latin typeface="Arial" panose="020B0604020202020204" pitchFamily="34" charset="0"/>
                <a:cs typeface="Arial" panose="020B0604020202020204" pitchFamily="34" charset="0"/>
              </a:rPr>
              <a:t>Recommended daily fluid allowance for adults</a:t>
            </a:r>
          </a:p>
        </p:txBody>
      </p:sp>
      <p:sp>
        <p:nvSpPr>
          <p:cNvPr id="7" name="TextBox 6">
            <a:extLst>
              <a:ext uri="{FF2B5EF4-FFF2-40B4-BE49-F238E27FC236}">
                <a16:creationId xmlns:a16="http://schemas.microsoft.com/office/drawing/2014/main" id="{7B20B3AE-D778-4C15-A6EF-8E5A9753B5C4}"/>
              </a:ext>
            </a:extLst>
          </p:cNvPr>
          <p:cNvSpPr txBox="1"/>
          <p:nvPr/>
        </p:nvSpPr>
        <p:spPr>
          <a:xfrm>
            <a:off x="911690" y="1843950"/>
            <a:ext cx="7603660" cy="2708434"/>
          </a:xfrm>
          <a:prstGeom prst="rect">
            <a:avLst/>
          </a:prstGeom>
          <a:noFill/>
        </p:spPr>
        <p:txBody>
          <a:bodyPr wrap="square">
            <a:spAutoFit/>
          </a:bodyPr>
          <a:lstStyle/>
          <a:p>
            <a:pPr>
              <a:lnSpc>
                <a:spcPct val="100000"/>
              </a:lnSpc>
              <a:spcAft>
                <a:spcPts val="1200"/>
              </a:spcAft>
            </a:pPr>
            <a:r>
              <a:rPr lang="en-GB" sz="2000" spc="-10" dirty="0">
                <a:latin typeface="Arial" panose="020B0604020202020204" pitchFamily="34" charset="0"/>
                <a:ea typeface="Calibri" panose="020F0502020204030204" pitchFamily="34" charset="0"/>
                <a:cs typeface="Arial" panose="020B0604020202020204" pitchFamily="34" charset="0"/>
              </a:rPr>
              <a:t>Adults:</a:t>
            </a:r>
          </a:p>
          <a:p>
            <a:pPr marL="342900" indent="-342900">
              <a:lnSpc>
                <a:spcPct val="100000"/>
              </a:lnSpc>
              <a:spcAft>
                <a:spcPts val="1200"/>
              </a:spcAft>
              <a:buFont typeface="Arial" panose="020B0604020202020204" pitchFamily="34" charset="0"/>
              <a:buChar char="•"/>
            </a:pPr>
            <a:r>
              <a:rPr lang="en-GB" sz="2000" spc="-10" dirty="0">
                <a:latin typeface="Arial" panose="020B0604020202020204" pitchFamily="34" charset="0"/>
                <a:ea typeface="Calibri" panose="020F0502020204030204" pitchFamily="34" charset="0"/>
                <a:cs typeface="Arial" panose="020B0604020202020204" pitchFamily="34" charset="0"/>
              </a:rPr>
              <a:t>Men 2000mls per day   </a:t>
            </a:r>
          </a:p>
          <a:p>
            <a:pPr marL="342900" indent="-342900">
              <a:lnSpc>
                <a:spcPct val="100000"/>
              </a:lnSpc>
              <a:spcAft>
                <a:spcPts val="1200"/>
              </a:spcAft>
              <a:buFont typeface="Arial" panose="020B0604020202020204" pitchFamily="34" charset="0"/>
              <a:buChar char="•"/>
            </a:pPr>
            <a:r>
              <a:rPr lang="en-GB" sz="2000" spc="-10" dirty="0">
                <a:latin typeface="Arial" panose="020B0604020202020204" pitchFamily="34" charset="0"/>
                <a:ea typeface="Calibri" panose="020F0502020204030204" pitchFamily="34" charset="0"/>
                <a:cs typeface="Arial" panose="020B0604020202020204" pitchFamily="34" charset="0"/>
              </a:rPr>
              <a:t>Women 1600mls per day</a:t>
            </a:r>
          </a:p>
          <a:p>
            <a:pPr marL="342900" indent="-342900">
              <a:lnSpc>
                <a:spcPct val="100000"/>
              </a:lnSpc>
              <a:spcAft>
                <a:spcPts val="1200"/>
              </a:spcAft>
              <a:buFont typeface="Arial" panose="020B0604020202020204" pitchFamily="34" charset="0"/>
              <a:buChar char="•"/>
            </a:pPr>
            <a:r>
              <a:rPr lang="en-GB" sz="2000" spc="-10" dirty="0">
                <a:latin typeface="Arial" panose="020B0604020202020204" pitchFamily="34" charset="0"/>
                <a:ea typeface="Calibri" panose="020F0502020204030204" pitchFamily="34" charset="0"/>
                <a:cs typeface="Arial" panose="020B0604020202020204" pitchFamily="34" charset="0"/>
              </a:rPr>
              <a:t>Pregnant women – as adults + 300mls per day</a:t>
            </a:r>
          </a:p>
          <a:p>
            <a:pPr marL="342900" indent="-342900">
              <a:lnSpc>
                <a:spcPct val="100000"/>
              </a:lnSpc>
              <a:spcAft>
                <a:spcPts val="1200"/>
              </a:spcAft>
              <a:buFont typeface="Arial" panose="020B0604020202020204" pitchFamily="34" charset="0"/>
              <a:buChar char="•"/>
            </a:pPr>
            <a:r>
              <a:rPr lang="en-GB" sz="2000" spc="-10" dirty="0">
                <a:latin typeface="Arial" panose="020B0604020202020204" pitchFamily="34" charset="0"/>
                <a:ea typeface="Calibri" panose="020F0502020204030204" pitchFamily="34" charset="0"/>
                <a:cs typeface="Arial" panose="020B0604020202020204" pitchFamily="34" charset="0"/>
              </a:rPr>
              <a:t>Lactating women – as adults + 600-700mls a day</a:t>
            </a:r>
            <a:endParaRPr lang="en-GB" sz="2000" dirty="0">
              <a:effectLst/>
              <a:latin typeface="Arial" panose="020B0604020202020204" pitchFamily="34" charset="0"/>
              <a:ea typeface="Calibri" panose="020F0502020204030204" pitchFamily="34" charset="0"/>
              <a:cs typeface="Arial" panose="020B0604020202020204" pitchFamily="34" charset="0"/>
            </a:endParaRPr>
          </a:p>
          <a:p>
            <a:pPr algn="ctr">
              <a:lnSpc>
                <a:spcPct val="100000"/>
              </a:lnSpc>
            </a:pPr>
            <a:r>
              <a:rPr lang="en-GB" sz="2000" spc="-10" dirty="0">
                <a:effectLst/>
                <a:latin typeface="Arial" panose="020B0604020202020204" pitchFamily="34" charset="0"/>
                <a:ea typeface="Times New Roman" panose="02020603050405020304" pitchFamily="18" charset="0"/>
                <a:cs typeface="Arial" panose="020B0604020202020204" pitchFamily="34" charset="0"/>
              </a:rPr>
              <a:t>Source: </a:t>
            </a:r>
            <a:r>
              <a:rPr lang="en-GB" sz="2000" u="sng" spc="-10" dirty="0">
                <a:effectLst/>
                <a:latin typeface="Arial" panose="020B0604020202020204" pitchFamily="34" charset="0"/>
                <a:ea typeface="Times New Roman" panose="02020603050405020304" pitchFamily="18" charset="0"/>
                <a:cs typeface="Arial" panose="020B0604020202020204" pitchFamily="34" charset="0"/>
                <a:hlinkClick r:id="rId6"/>
              </a:rPr>
              <a:t>British Dietetic Association</a:t>
            </a:r>
            <a:endParaRPr lang="en-GB" sz="2000" u="sng" spc="-10" dirty="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4" name="Picture 3" descr="A picture containing orange, yellow, plastic, bright&#10;&#10;Description automatically generated">
            <a:extLst>
              <a:ext uri="{FF2B5EF4-FFF2-40B4-BE49-F238E27FC236}">
                <a16:creationId xmlns:a16="http://schemas.microsoft.com/office/drawing/2014/main" id="{DC503B62-786C-4CD4-9D46-751B70DB8753}"/>
              </a:ext>
            </a:extLst>
          </p:cNvPr>
          <p:cNvPicPr>
            <a:picLocks noChangeAspect="1"/>
          </p:cNvPicPr>
          <p:nvPr/>
        </p:nvPicPr>
        <p:blipFill>
          <a:blip r:embed="rId7"/>
          <a:stretch>
            <a:fillRect/>
          </a:stretch>
        </p:blipFill>
        <p:spPr>
          <a:xfrm rot="5400000">
            <a:off x="3655954" y="4456743"/>
            <a:ext cx="1557505" cy="2038480"/>
          </a:xfrm>
          <a:prstGeom prst="rect">
            <a:avLst/>
          </a:prstGeom>
        </p:spPr>
      </p:pic>
      <p:pic>
        <p:nvPicPr>
          <p:cNvPr id="10" name="Audio 3">
            <a:hlinkClick r:id="" action="ppaction://media"/>
            <a:extLst>
              <a:ext uri="{FF2B5EF4-FFF2-40B4-BE49-F238E27FC236}">
                <a16:creationId xmlns:a16="http://schemas.microsoft.com/office/drawing/2014/main" id="{DE27F742-C336-48E9-965E-AABCFB1A475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928859" y="5837679"/>
            <a:ext cx="304800" cy="304800"/>
          </a:xfrm>
          <a:prstGeom prst="rect">
            <a:avLst/>
          </a:prstGeom>
        </p:spPr>
      </p:pic>
    </p:spTree>
    <p:extLst>
      <p:ext uri="{BB962C8B-B14F-4D97-AF65-F5344CB8AC3E}">
        <p14:creationId xmlns:p14="http://schemas.microsoft.com/office/powerpoint/2010/main" val="3197063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313"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mute="1"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B7D5B-A483-1444-A4B3-F181A1F9A490}"/>
              </a:ext>
            </a:extLst>
          </p:cNvPr>
          <p:cNvSpPr>
            <a:spLocks noGrp="1"/>
          </p:cNvSpPr>
          <p:nvPr>
            <p:ph type="title"/>
          </p:nvPr>
        </p:nvSpPr>
        <p:spPr>
          <a:xfrm>
            <a:off x="594911" y="407071"/>
            <a:ext cx="7886700" cy="1325563"/>
          </a:xfrm>
          <a:ln>
            <a:noFill/>
          </a:ln>
        </p:spPr>
        <p:txBody>
          <a:bodyPr>
            <a:normAutofit/>
          </a:bodyPr>
          <a:lstStyle/>
          <a:p>
            <a:r>
              <a:rPr lang="en-US" sz="4000" b="1" dirty="0">
                <a:solidFill>
                  <a:schemeClr val="accent5"/>
                </a:solidFill>
                <a:latin typeface="Arial" panose="020B0604020202020204" pitchFamily="34" charset="0"/>
                <a:cs typeface="Arial" panose="020B0604020202020204" pitchFamily="34" charset="0"/>
              </a:rPr>
              <a:t>Dehydration signs</a:t>
            </a:r>
          </a:p>
        </p:txBody>
      </p:sp>
      <p:pic>
        <p:nvPicPr>
          <p:cNvPr id="5" name="Picture 2" descr="Dehydration: Causes, Symptoms, Disadvantages, Treatments And Precautions! -  Wirally">
            <a:extLst>
              <a:ext uri="{FF2B5EF4-FFF2-40B4-BE49-F238E27FC236}">
                <a16:creationId xmlns:a16="http://schemas.microsoft.com/office/drawing/2014/main" id="{17F989AE-8FD3-463B-8C7B-E1738095F93F}"/>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4068661" y="1732635"/>
            <a:ext cx="4647633" cy="408812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7A14CC7-434C-4AE5-9411-BA6F1E4B6179}"/>
              </a:ext>
            </a:extLst>
          </p:cNvPr>
          <p:cNvSpPr txBox="1"/>
          <p:nvPr/>
        </p:nvSpPr>
        <p:spPr>
          <a:xfrm>
            <a:off x="731662" y="1659668"/>
            <a:ext cx="3336999" cy="4401205"/>
          </a:xfrm>
          <a:prstGeom prst="rect">
            <a:avLst/>
          </a:prstGeom>
          <a:noFill/>
        </p:spPr>
        <p:txBody>
          <a:bodyPr wrap="square">
            <a:spAutoFit/>
          </a:bodyPr>
          <a:lstStyle/>
          <a:p>
            <a:pPr marL="285750" indent="-285750">
              <a:lnSpc>
                <a:spcPct val="100000"/>
              </a:lnSpc>
              <a:buFont typeface="Arial" panose="020B0604020202020204" pitchFamily="34" charset="0"/>
              <a:buChar char="•"/>
            </a:pPr>
            <a:r>
              <a:rPr lang="en-GB" sz="2000" i="0" dirty="0">
                <a:effectLst/>
                <a:latin typeface="Arial" panose="020B0604020202020204" pitchFamily="34" charset="0"/>
                <a:cs typeface="Arial" panose="020B0604020202020204" pitchFamily="34" charset="0"/>
              </a:rPr>
              <a:t>feeling thirsty - early sign becoming dehydrated</a:t>
            </a:r>
          </a:p>
          <a:p>
            <a:pPr marL="285750" indent="-285750">
              <a:lnSpc>
                <a:spcPct val="100000"/>
              </a:lnSpc>
              <a:buFont typeface="Arial" panose="020B0604020202020204" pitchFamily="34" charset="0"/>
              <a:buChar char="•"/>
            </a:pPr>
            <a:r>
              <a:rPr lang="en-GB" sz="2000" i="0" dirty="0">
                <a:effectLst/>
                <a:latin typeface="Arial" panose="020B0604020202020204" pitchFamily="34" charset="0"/>
                <a:cs typeface="Arial" panose="020B0604020202020204" pitchFamily="34" charset="0"/>
              </a:rPr>
              <a:t>dark yellow and strong-smelling pee</a:t>
            </a:r>
          </a:p>
          <a:p>
            <a:pPr marL="285750" indent="-285750">
              <a:lnSpc>
                <a:spcPct val="100000"/>
              </a:lnSpc>
              <a:buFont typeface="Arial" panose="020B0604020202020204" pitchFamily="34" charset="0"/>
              <a:buChar char="•"/>
            </a:pPr>
            <a:r>
              <a:rPr lang="en-GB" sz="2000" i="0" dirty="0">
                <a:effectLst/>
                <a:latin typeface="Arial" panose="020B0604020202020204" pitchFamily="34" charset="0"/>
                <a:cs typeface="Arial" panose="020B0604020202020204" pitchFamily="34" charset="0"/>
              </a:rPr>
              <a:t>feeling dizzy or lightheaded</a:t>
            </a:r>
          </a:p>
          <a:p>
            <a:pPr marL="285750" indent="-285750">
              <a:lnSpc>
                <a:spcPct val="100000"/>
              </a:lnSpc>
              <a:buFont typeface="Arial" panose="020B0604020202020204" pitchFamily="34" charset="0"/>
              <a:buChar char="•"/>
            </a:pPr>
            <a:r>
              <a:rPr lang="en-GB" sz="2000" i="0" dirty="0">
                <a:effectLst/>
                <a:latin typeface="Arial" panose="020B0604020202020204" pitchFamily="34" charset="0"/>
                <a:cs typeface="Arial" panose="020B0604020202020204" pitchFamily="34" charset="0"/>
              </a:rPr>
              <a:t>feeling tired</a:t>
            </a:r>
          </a:p>
          <a:p>
            <a:pPr marL="285750" indent="-285750">
              <a:lnSpc>
                <a:spcPct val="100000"/>
              </a:lnSpc>
              <a:buFont typeface="Arial" panose="020B0604020202020204" pitchFamily="34" charset="0"/>
              <a:buChar char="•"/>
            </a:pPr>
            <a:r>
              <a:rPr lang="en-GB" sz="2000" i="0" dirty="0">
                <a:effectLst/>
                <a:latin typeface="Arial" panose="020B0604020202020204" pitchFamily="34" charset="0"/>
                <a:cs typeface="Arial" panose="020B0604020202020204" pitchFamily="34" charset="0"/>
              </a:rPr>
              <a:t>dry mouth, lips and eyes</a:t>
            </a:r>
          </a:p>
          <a:p>
            <a:pPr marL="285750" indent="-285750">
              <a:lnSpc>
                <a:spcPct val="100000"/>
              </a:lnSpc>
              <a:buFont typeface="Arial" panose="020B0604020202020204" pitchFamily="34" charset="0"/>
              <a:buChar char="•"/>
            </a:pPr>
            <a:r>
              <a:rPr lang="en-GB" sz="2000" dirty="0">
                <a:latin typeface="Arial" panose="020B0604020202020204" pitchFamily="34" charset="0"/>
                <a:cs typeface="Arial" panose="020B0604020202020204" pitchFamily="34" charset="0"/>
              </a:rPr>
              <a:t>p</a:t>
            </a:r>
            <a:r>
              <a:rPr lang="en-GB" sz="2000" i="0" dirty="0">
                <a:effectLst/>
                <a:latin typeface="Arial" panose="020B0604020202020204" pitchFamily="34" charset="0"/>
                <a:cs typeface="Arial" panose="020B0604020202020204" pitchFamily="34" charset="0"/>
              </a:rPr>
              <a:t>assing urine </a:t>
            </a:r>
            <a:r>
              <a:rPr lang="en-GB" sz="2000" dirty="0">
                <a:latin typeface="Arial" panose="020B0604020202020204" pitchFamily="34" charset="0"/>
                <a:cs typeface="Arial" panose="020B0604020202020204" pitchFamily="34" charset="0"/>
              </a:rPr>
              <a:t>less,</a:t>
            </a:r>
            <a:r>
              <a:rPr lang="en-GB" sz="2000" i="0" dirty="0">
                <a:effectLst/>
                <a:latin typeface="Arial" panose="020B0604020202020204" pitchFamily="34" charset="0"/>
                <a:cs typeface="Arial" panose="020B0604020202020204" pitchFamily="34" charset="0"/>
              </a:rPr>
              <a:t> fewer than 4 times a day</a:t>
            </a:r>
          </a:p>
          <a:p>
            <a:pPr>
              <a:lnSpc>
                <a:spcPct val="100000"/>
              </a:lnSpc>
            </a:pPr>
            <a:endParaRPr lang="en-GB" sz="2000" i="0" dirty="0">
              <a:effectLst/>
              <a:latin typeface="Arial" panose="020B0604020202020204" pitchFamily="34" charset="0"/>
              <a:cs typeface="Arial" panose="020B0604020202020204" pitchFamily="34" charset="0"/>
            </a:endParaRPr>
          </a:p>
          <a:p>
            <a:pPr>
              <a:lnSpc>
                <a:spcPct val="100000"/>
              </a:lnSpc>
            </a:pPr>
            <a:r>
              <a:rPr lang="en-GB" sz="2000" dirty="0">
                <a:latin typeface="Arial" panose="020B0604020202020204" pitchFamily="34" charset="0"/>
                <a:cs typeface="Arial" panose="020B0604020202020204" pitchFamily="34" charset="0"/>
              </a:rPr>
              <a:t>Source </a:t>
            </a:r>
            <a:r>
              <a:rPr lang="en-GB" sz="2000" u="sng" dirty="0">
                <a:latin typeface="Arial" panose="020B0604020202020204" pitchFamily="34" charset="0"/>
                <a:cs typeface="Arial" panose="020B0604020202020204" pitchFamily="34" charset="0"/>
                <a:hlinkClick r:id="rId6"/>
              </a:rPr>
              <a:t>https://www.nhs.uk/conditions/dehydration</a:t>
            </a:r>
            <a:r>
              <a:rPr lang="en-GB" sz="2000" u="sng" dirty="0">
                <a:latin typeface="Arial" panose="020B0604020202020204" pitchFamily="34" charset="0"/>
                <a:cs typeface="Arial" panose="020B0604020202020204" pitchFamily="34" charset="0"/>
              </a:rPr>
              <a:t> </a:t>
            </a:r>
          </a:p>
        </p:txBody>
      </p:sp>
      <p:pic>
        <p:nvPicPr>
          <p:cNvPr id="9" name="Audio 3">
            <a:hlinkClick r:id="" action="ppaction://media"/>
            <a:extLst>
              <a:ext uri="{FF2B5EF4-FFF2-40B4-BE49-F238E27FC236}">
                <a16:creationId xmlns:a16="http://schemas.microsoft.com/office/drawing/2014/main" id="{CD67BA8D-BA70-4878-969B-ADDA222146D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994846" y="5908473"/>
            <a:ext cx="304800" cy="304800"/>
          </a:xfrm>
          <a:prstGeom prst="rect">
            <a:avLst/>
          </a:prstGeom>
        </p:spPr>
      </p:pic>
    </p:spTree>
    <p:extLst>
      <p:ext uri="{BB962C8B-B14F-4D97-AF65-F5344CB8AC3E}">
        <p14:creationId xmlns:p14="http://schemas.microsoft.com/office/powerpoint/2010/main" val="2923609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709"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B7D5B-A483-1444-A4B3-F181A1F9A490}"/>
              </a:ext>
            </a:extLst>
          </p:cNvPr>
          <p:cNvSpPr>
            <a:spLocks noGrp="1"/>
          </p:cNvSpPr>
          <p:nvPr>
            <p:ph type="title"/>
          </p:nvPr>
        </p:nvSpPr>
        <p:spPr>
          <a:xfrm>
            <a:off x="928216" y="407071"/>
            <a:ext cx="7886700" cy="1325563"/>
          </a:xfrm>
          <a:ln>
            <a:noFill/>
          </a:ln>
        </p:spPr>
        <p:txBody>
          <a:bodyPr>
            <a:normAutofit/>
          </a:bodyPr>
          <a:lstStyle/>
          <a:p>
            <a:r>
              <a:rPr lang="en-US" sz="4000" b="1" dirty="0">
                <a:solidFill>
                  <a:schemeClr val="accent5"/>
                </a:solidFill>
                <a:latin typeface="Arial" panose="020B0604020202020204" pitchFamily="34" charset="0"/>
                <a:cs typeface="Arial" panose="020B0604020202020204" pitchFamily="34" charset="0"/>
              </a:rPr>
              <a:t>Effects of dehydration</a:t>
            </a:r>
          </a:p>
        </p:txBody>
      </p:sp>
      <p:sp>
        <p:nvSpPr>
          <p:cNvPr id="8" name="TextBox 7">
            <a:extLst>
              <a:ext uri="{FF2B5EF4-FFF2-40B4-BE49-F238E27FC236}">
                <a16:creationId xmlns:a16="http://schemas.microsoft.com/office/drawing/2014/main" id="{F7A14CC7-434C-4AE5-9411-BA6F1E4B6179}"/>
              </a:ext>
            </a:extLst>
          </p:cNvPr>
          <p:cNvSpPr txBox="1"/>
          <p:nvPr/>
        </p:nvSpPr>
        <p:spPr>
          <a:xfrm>
            <a:off x="521294" y="2100519"/>
            <a:ext cx="3743922" cy="2862322"/>
          </a:xfrm>
          <a:prstGeom prst="rect">
            <a:avLst/>
          </a:prstGeom>
          <a:noFill/>
        </p:spPr>
        <p:txBody>
          <a:bodyPr wrap="square">
            <a:spAutoFit/>
          </a:bodyPr>
          <a:lstStyle/>
          <a:p>
            <a:pPr marL="342900" indent="-342900">
              <a:lnSpc>
                <a:spcPct val="100000"/>
              </a:lnSpc>
              <a:buFont typeface="Arial" panose="020B0604020202020204" pitchFamily="34" charset="0"/>
              <a:buChar char="•"/>
            </a:pPr>
            <a:r>
              <a:rPr lang="en-GB" sz="2000" dirty="0">
                <a:latin typeface="Arial" panose="020B0604020202020204" pitchFamily="34" charset="0"/>
                <a:cs typeface="Arial" panose="020B0604020202020204" pitchFamily="34" charset="0"/>
              </a:rPr>
              <a:t>Impaired cognitive behaviours</a:t>
            </a:r>
          </a:p>
          <a:p>
            <a:pPr marL="342900" indent="-342900">
              <a:lnSpc>
                <a:spcPct val="100000"/>
              </a:lnSpc>
              <a:buFont typeface="Arial" panose="020B0604020202020204" pitchFamily="34" charset="0"/>
              <a:buChar char="•"/>
            </a:pPr>
            <a:r>
              <a:rPr lang="en-GB" sz="2000" dirty="0">
                <a:latin typeface="Arial" panose="020B0604020202020204" pitchFamily="34" charset="0"/>
                <a:cs typeface="Arial" panose="020B0604020202020204" pitchFamily="34" charset="0"/>
              </a:rPr>
              <a:t>Fatigue – Increases risk of accidents driving at work or home</a:t>
            </a:r>
          </a:p>
          <a:p>
            <a:pPr marL="342900" indent="-342900">
              <a:lnSpc>
                <a:spcPct val="100000"/>
              </a:lnSpc>
              <a:buFont typeface="Arial" panose="020B0604020202020204" pitchFamily="34" charset="0"/>
              <a:buChar char="•"/>
            </a:pPr>
            <a:r>
              <a:rPr lang="en-GB" sz="2000" dirty="0">
                <a:latin typeface="Arial" panose="020B0604020202020204" pitchFamily="34" charset="0"/>
                <a:cs typeface="Arial" panose="020B0604020202020204" pitchFamily="34" charset="0"/>
              </a:rPr>
              <a:t>Increases potential for errors in clinical situations</a:t>
            </a:r>
          </a:p>
          <a:p>
            <a:pPr marL="342900" indent="-342900">
              <a:lnSpc>
                <a:spcPct val="100000"/>
              </a:lnSpc>
              <a:buFont typeface="Arial" panose="020B0604020202020204" pitchFamily="34" charset="0"/>
              <a:buChar char="•"/>
            </a:pPr>
            <a:r>
              <a:rPr lang="en-GB" sz="2000" dirty="0">
                <a:latin typeface="Arial" panose="020B0604020202020204" pitchFamily="34" charset="0"/>
                <a:cs typeface="Arial" panose="020B0604020202020204" pitchFamily="34" charset="0"/>
              </a:rPr>
              <a:t>Low morale</a:t>
            </a:r>
          </a:p>
          <a:p>
            <a:pPr marL="342900" indent="-342900">
              <a:lnSpc>
                <a:spcPct val="100000"/>
              </a:lnSpc>
              <a:buFont typeface="Arial" panose="020B0604020202020204" pitchFamily="34" charset="0"/>
              <a:buChar char="•"/>
            </a:pPr>
            <a:r>
              <a:rPr lang="en-GB" sz="2000" dirty="0">
                <a:latin typeface="Arial" panose="020B0604020202020204" pitchFamily="34" charset="0"/>
                <a:cs typeface="Arial" panose="020B0604020202020204" pitchFamily="34" charset="0"/>
              </a:rPr>
              <a:t>Fatigue mood swings</a:t>
            </a:r>
            <a:endParaRPr lang="en-GB" sz="2000" u="sng" dirty="0">
              <a:latin typeface="Arial" panose="020B0604020202020204" pitchFamily="34" charset="0"/>
              <a:cs typeface="Arial" panose="020B0604020202020204" pitchFamily="34" charset="0"/>
            </a:endParaRPr>
          </a:p>
        </p:txBody>
      </p:sp>
      <p:pic>
        <p:nvPicPr>
          <p:cNvPr id="6" name="Picture 2" descr="How Dehydration Affects the Brain - Advanced Cryo NYC">
            <a:extLst>
              <a:ext uri="{FF2B5EF4-FFF2-40B4-BE49-F238E27FC236}">
                <a16:creationId xmlns:a16="http://schemas.microsoft.com/office/drawing/2014/main" id="{7CBB5995-ACF7-4B8D-8CC9-D9167A0CE62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348" t="2663" r="5304"/>
          <a:stretch/>
        </p:blipFill>
        <p:spPr bwMode="auto">
          <a:xfrm>
            <a:off x="4111391" y="1732634"/>
            <a:ext cx="4451495" cy="3566869"/>
          </a:xfrm>
          <a:prstGeom prst="rect">
            <a:avLst/>
          </a:prstGeom>
          <a:noFill/>
          <a:extLst>
            <a:ext uri="{909E8E84-426E-40DD-AFC4-6F175D3DCCD1}">
              <a14:hiddenFill xmlns:a14="http://schemas.microsoft.com/office/drawing/2010/main">
                <a:solidFill>
                  <a:srgbClr val="FFFFFF"/>
                </a:solidFill>
              </a14:hiddenFill>
            </a:ext>
          </a:extLst>
        </p:spPr>
      </p:pic>
      <p:pic>
        <p:nvPicPr>
          <p:cNvPr id="7" name="Audio 4">
            <a:hlinkClick r:id="" action="ppaction://media"/>
            <a:extLst>
              <a:ext uri="{FF2B5EF4-FFF2-40B4-BE49-F238E27FC236}">
                <a16:creationId xmlns:a16="http://schemas.microsoft.com/office/drawing/2014/main" id="{CB3FAD88-857C-4A43-9C35-35422A6CF74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861954" y="5875386"/>
            <a:ext cx="428265" cy="304800"/>
          </a:xfrm>
          <a:prstGeom prst="rect">
            <a:avLst/>
          </a:prstGeom>
        </p:spPr>
      </p:pic>
    </p:spTree>
    <p:extLst>
      <p:ext uri="{BB962C8B-B14F-4D97-AF65-F5344CB8AC3E}">
        <p14:creationId xmlns:p14="http://schemas.microsoft.com/office/powerpoint/2010/main" val="1364650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6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B7D5B-A483-1444-A4B3-F181A1F9A490}"/>
              </a:ext>
            </a:extLst>
          </p:cNvPr>
          <p:cNvSpPr>
            <a:spLocks noGrp="1"/>
          </p:cNvSpPr>
          <p:nvPr>
            <p:ph type="title"/>
          </p:nvPr>
        </p:nvSpPr>
        <p:spPr>
          <a:xfrm>
            <a:off x="760164" y="286024"/>
            <a:ext cx="7886700" cy="1325563"/>
          </a:xfrm>
          <a:ln>
            <a:noFill/>
          </a:ln>
        </p:spPr>
        <p:txBody>
          <a:bodyPr>
            <a:normAutofit/>
          </a:bodyPr>
          <a:lstStyle/>
          <a:p>
            <a:r>
              <a:rPr lang="en-US" sz="4000" b="1" dirty="0">
                <a:solidFill>
                  <a:schemeClr val="accent5"/>
                </a:solidFill>
                <a:latin typeface="Arial" panose="020B0604020202020204" pitchFamily="34" charset="0"/>
                <a:cs typeface="Arial" panose="020B0604020202020204" pitchFamily="34" charset="0"/>
              </a:rPr>
              <a:t>Remember how good is H2O ?</a:t>
            </a:r>
          </a:p>
        </p:txBody>
      </p:sp>
      <p:pic>
        <p:nvPicPr>
          <p:cNvPr id="7" name="Picture 2" descr="Benefits">
            <a:extLst>
              <a:ext uri="{FF2B5EF4-FFF2-40B4-BE49-F238E27FC236}">
                <a16:creationId xmlns:a16="http://schemas.microsoft.com/office/drawing/2014/main" id="{C47A1FFF-E285-476C-8750-955D7536341E}"/>
              </a:ext>
            </a:extLst>
          </p:cNvPr>
          <p:cNvPicPr>
            <a:picLocks noGrp="1" noChangeAspect="1" noChangeArrowheads="1"/>
          </p:cNvPicPr>
          <p:nvPr>
            <p:ph idx="1"/>
          </p:nvPr>
        </p:nvPicPr>
        <p:blipFill rotWithShape="1">
          <a:blip r:embed="rId5">
            <a:extLst>
              <a:ext uri="{28A0092B-C50C-407E-A947-70E740481C1C}">
                <a14:useLocalDpi xmlns:a14="http://schemas.microsoft.com/office/drawing/2010/main" val="0"/>
              </a:ext>
            </a:extLst>
          </a:blip>
          <a:srcRect t="4441" b="7226"/>
          <a:stretch/>
        </p:blipFill>
        <p:spPr bwMode="auto">
          <a:xfrm>
            <a:off x="1623464" y="1415604"/>
            <a:ext cx="5945119" cy="4716748"/>
          </a:xfrm>
          <a:prstGeom prst="rect">
            <a:avLst/>
          </a:prstGeom>
          <a:noFill/>
          <a:extLst>
            <a:ext uri="{909E8E84-426E-40DD-AFC4-6F175D3DCCD1}">
              <a14:hiddenFill xmlns:a14="http://schemas.microsoft.com/office/drawing/2010/main">
                <a:solidFill>
                  <a:srgbClr val="FFFFFF"/>
                </a:solidFill>
              </a14:hiddenFill>
            </a:ext>
          </a:extLst>
        </p:spPr>
      </p:pic>
      <p:pic>
        <p:nvPicPr>
          <p:cNvPr id="9" name="Audio 2">
            <a:hlinkClick r:id="" action="ppaction://media"/>
            <a:extLst>
              <a:ext uri="{FF2B5EF4-FFF2-40B4-BE49-F238E27FC236}">
                <a16:creationId xmlns:a16="http://schemas.microsoft.com/office/drawing/2014/main" id="{787597A9-3F7B-48AC-B11E-182CC661404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802923" y="5963798"/>
            <a:ext cx="304800" cy="304800"/>
          </a:xfrm>
          <a:prstGeom prst="rect">
            <a:avLst/>
          </a:prstGeom>
        </p:spPr>
      </p:pic>
    </p:spTree>
    <p:extLst>
      <p:ext uri="{BB962C8B-B14F-4D97-AF65-F5344CB8AC3E}">
        <p14:creationId xmlns:p14="http://schemas.microsoft.com/office/powerpoint/2010/main" val="1349706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65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B7D5B-A483-1444-A4B3-F181A1F9A490}"/>
              </a:ext>
            </a:extLst>
          </p:cNvPr>
          <p:cNvSpPr>
            <a:spLocks noGrp="1"/>
          </p:cNvSpPr>
          <p:nvPr>
            <p:ph type="title"/>
          </p:nvPr>
        </p:nvSpPr>
        <p:spPr>
          <a:xfrm>
            <a:off x="760164" y="286024"/>
            <a:ext cx="7886700" cy="1325563"/>
          </a:xfrm>
          <a:ln>
            <a:noFill/>
          </a:ln>
        </p:spPr>
        <p:txBody>
          <a:bodyPr>
            <a:normAutofit/>
          </a:bodyPr>
          <a:lstStyle/>
          <a:p>
            <a:r>
              <a:rPr lang="en-US" sz="4000" b="1" dirty="0">
                <a:solidFill>
                  <a:schemeClr val="accent5"/>
                </a:solidFill>
                <a:latin typeface="Arial" panose="020B0604020202020204" pitchFamily="34" charset="0"/>
                <a:cs typeface="Arial" panose="020B0604020202020204" pitchFamily="34" charset="0"/>
              </a:rPr>
              <a:t>Hydration</a:t>
            </a:r>
          </a:p>
        </p:txBody>
      </p:sp>
      <p:sp>
        <p:nvSpPr>
          <p:cNvPr id="15" name="TextBox 14">
            <a:extLst>
              <a:ext uri="{FF2B5EF4-FFF2-40B4-BE49-F238E27FC236}">
                <a16:creationId xmlns:a16="http://schemas.microsoft.com/office/drawing/2014/main" id="{9B1DA742-1ECE-4849-924E-DD25CD249BD8}"/>
              </a:ext>
            </a:extLst>
          </p:cNvPr>
          <p:cNvSpPr txBox="1"/>
          <p:nvPr/>
        </p:nvSpPr>
        <p:spPr>
          <a:xfrm>
            <a:off x="429658" y="6268598"/>
            <a:ext cx="330506" cy="307777"/>
          </a:xfrm>
          <a:prstGeom prst="rect">
            <a:avLst/>
          </a:prstGeom>
          <a:noFill/>
          <a:ln>
            <a:noFill/>
          </a:ln>
        </p:spPr>
        <p:txBody>
          <a:bodyPr wrap="square" rtlCol="0">
            <a:spAutoFit/>
          </a:bodyPr>
          <a:lstStyle/>
          <a:p>
            <a:r>
              <a:rPr lang="en-US" sz="1400" b="1" dirty="0">
                <a:solidFill>
                  <a:schemeClr val="accent2"/>
                </a:solidFill>
                <a:latin typeface="Arial" panose="020B0604020202020204" pitchFamily="34" charset="0"/>
                <a:cs typeface="Arial" panose="020B0604020202020204" pitchFamily="34" charset="0"/>
              </a:rPr>
              <a:t>A</a:t>
            </a:r>
          </a:p>
        </p:txBody>
      </p:sp>
      <p:pic>
        <p:nvPicPr>
          <p:cNvPr id="6" name="Content Placeholder 5" descr="Free Water Clip Art Images｜Illustoon">
            <a:extLst>
              <a:ext uri="{FF2B5EF4-FFF2-40B4-BE49-F238E27FC236}">
                <a16:creationId xmlns:a16="http://schemas.microsoft.com/office/drawing/2014/main" id="{0E4A34C6-CE92-4B84-A2D7-123393523BD7}"/>
              </a:ext>
            </a:extLst>
          </p:cNvPr>
          <p:cNvPicPr>
            <a:picLocks/>
          </p:cNvPicPr>
          <p:nvPr/>
        </p:nvPicPr>
        <p:blipFill>
          <a:blip r:embed="rId5">
            <a:extLst>
              <a:ext uri="{28A0092B-C50C-407E-A947-70E740481C1C}">
                <a14:useLocalDpi xmlns:a14="http://schemas.microsoft.com/office/drawing/2010/main" val="0"/>
              </a:ext>
            </a:extLst>
          </a:blip>
          <a:srcRect/>
          <a:stretch>
            <a:fillRect/>
          </a:stretch>
        </p:blipFill>
        <p:spPr bwMode="auto">
          <a:xfrm>
            <a:off x="1016990" y="1400423"/>
            <a:ext cx="2286000" cy="1598076"/>
          </a:xfrm>
          <a:prstGeom prst="rect">
            <a:avLst/>
          </a:prstGeom>
          <a:noFill/>
          <a:ln>
            <a:noFill/>
          </a:ln>
        </p:spPr>
      </p:pic>
      <p:sp>
        <p:nvSpPr>
          <p:cNvPr id="8" name="TextBox 7">
            <a:extLst>
              <a:ext uri="{FF2B5EF4-FFF2-40B4-BE49-F238E27FC236}">
                <a16:creationId xmlns:a16="http://schemas.microsoft.com/office/drawing/2014/main" id="{69F3D9C6-B8EC-4A4B-96A0-8076E66CEEEF}"/>
              </a:ext>
            </a:extLst>
          </p:cNvPr>
          <p:cNvSpPr txBox="1"/>
          <p:nvPr/>
        </p:nvSpPr>
        <p:spPr>
          <a:xfrm>
            <a:off x="3225588" y="2129504"/>
            <a:ext cx="3483695" cy="458780"/>
          </a:xfrm>
          <a:prstGeom prst="rect">
            <a:avLst/>
          </a:prstGeom>
          <a:noFill/>
        </p:spPr>
        <p:txBody>
          <a:bodyPr wrap="square">
            <a:spAutoFit/>
          </a:bodyPr>
          <a:lstStyle/>
          <a:p>
            <a:pPr>
              <a:lnSpc>
                <a:spcPct val="107000"/>
              </a:lnSpc>
              <a:spcAft>
                <a:spcPts val="800"/>
              </a:spcAft>
            </a:pPr>
            <a:r>
              <a:rPr lang="en-GB" sz="2400" dirty="0">
                <a:effectLst/>
                <a:latin typeface="Arial" panose="020B0604020202020204" pitchFamily="34" charset="0"/>
                <a:ea typeface="Calibri" panose="020F0502020204030204" pitchFamily="34" charset="0"/>
                <a:cs typeface="Arial" panose="020B0604020202020204" pitchFamily="34" charset="0"/>
              </a:rPr>
              <a:t>H2O before you go !</a:t>
            </a:r>
          </a:p>
        </p:txBody>
      </p:sp>
      <p:pic>
        <p:nvPicPr>
          <p:cNvPr id="9" name="Picture 8" descr="Mascot Illustration Featuring A Water Bottle Stock Photo, Picture And  Royalty Free Image. Image 14182625.">
            <a:extLst>
              <a:ext uri="{FF2B5EF4-FFF2-40B4-BE49-F238E27FC236}">
                <a16:creationId xmlns:a16="http://schemas.microsoft.com/office/drawing/2014/main" id="{397B4786-F613-4B7D-87B0-472FCC5160E4}"/>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6202960" y="2746336"/>
            <a:ext cx="1924050" cy="2381250"/>
          </a:xfrm>
          <a:prstGeom prst="rect">
            <a:avLst/>
          </a:prstGeom>
          <a:noFill/>
          <a:ln>
            <a:noFill/>
          </a:ln>
        </p:spPr>
      </p:pic>
      <p:sp>
        <p:nvSpPr>
          <p:cNvPr id="10" name="TextBox 9">
            <a:extLst>
              <a:ext uri="{FF2B5EF4-FFF2-40B4-BE49-F238E27FC236}">
                <a16:creationId xmlns:a16="http://schemas.microsoft.com/office/drawing/2014/main" id="{E578E271-C32F-454F-B9A2-B67DA0F8AE11}"/>
              </a:ext>
            </a:extLst>
          </p:cNvPr>
          <p:cNvSpPr txBox="1"/>
          <p:nvPr/>
        </p:nvSpPr>
        <p:spPr>
          <a:xfrm>
            <a:off x="3833769" y="3633101"/>
            <a:ext cx="2566609" cy="458780"/>
          </a:xfrm>
          <a:prstGeom prst="rect">
            <a:avLst/>
          </a:prstGeom>
          <a:noFill/>
        </p:spPr>
        <p:txBody>
          <a:bodyPr wrap="square">
            <a:spAutoFit/>
          </a:bodyPr>
          <a:lstStyle/>
          <a:p>
            <a:pPr>
              <a:lnSpc>
                <a:spcPct val="107000"/>
              </a:lnSpc>
              <a:spcAft>
                <a:spcPts val="800"/>
              </a:spcAft>
            </a:pPr>
            <a:r>
              <a:rPr lang="en-GB" sz="2400" dirty="0">
                <a:effectLst/>
                <a:latin typeface="Arial" panose="020B0604020202020204" pitchFamily="34" charset="0"/>
                <a:ea typeface="Calibri" panose="020F0502020204030204" pitchFamily="34" charset="0"/>
                <a:cs typeface="Arial" panose="020B0604020202020204" pitchFamily="34" charset="0"/>
              </a:rPr>
              <a:t>H2O on the go !</a:t>
            </a:r>
          </a:p>
        </p:txBody>
      </p:sp>
      <p:pic>
        <p:nvPicPr>
          <p:cNvPr id="11" name="Picture 10" descr="Toilets Clipart | Free Images at Clker.com - vector clip art online,  royalty free &amp;amp; public domain">
            <a:extLst>
              <a:ext uri="{FF2B5EF4-FFF2-40B4-BE49-F238E27FC236}">
                <a16:creationId xmlns:a16="http://schemas.microsoft.com/office/drawing/2014/main" id="{992993C6-FC02-40A4-B256-BCCC41350A5F}"/>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16819" y="4466766"/>
            <a:ext cx="1524000" cy="1524000"/>
          </a:xfrm>
          <a:prstGeom prst="rect">
            <a:avLst/>
          </a:prstGeom>
          <a:noFill/>
          <a:ln>
            <a:noFill/>
          </a:ln>
        </p:spPr>
      </p:pic>
      <p:sp>
        <p:nvSpPr>
          <p:cNvPr id="12" name="TextBox 11">
            <a:extLst>
              <a:ext uri="{FF2B5EF4-FFF2-40B4-BE49-F238E27FC236}">
                <a16:creationId xmlns:a16="http://schemas.microsoft.com/office/drawing/2014/main" id="{1B17D07C-A0F7-44EF-91C3-63BCAC881F59}"/>
              </a:ext>
            </a:extLst>
          </p:cNvPr>
          <p:cNvSpPr txBox="1"/>
          <p:nvPr/>
        </p:nvSpPr>
        <p:spPr>
          <a:xfrm>
            <a:off x="2850347" y="5138671"/>
            <a:ext cx="4814062" cy="458780"/>
          </a:xfrm>
          <a:prstGeom prst="rect">
            <a:avLst/>
          </a:prstGeom>
          <a:noFill/>
        </p:spPr>
        <p:txBody>
          <a:bodyPr wrap="square">
            <a:spAutoFit/>
          </a:bodyPr>
          <a:lstStyle/>
          <a:p>
            <a:pPr>
              <a:lnSpc>
                <a:spcPct val="107000"/>
              </a:lnSpc>
              <a:spcAft>
                <a:spcPts val="800"/>
              </a:spcAft>
            </a:pPr>
            <a:r>
              <a:rPr lang="en-GB" sz="2400" dirty="0">
                <a:effectLst/>
                <a:latin typeface="Arial" panose="020B0604020202020204" pitchFamily="34" charset="0"/>
                <a:ea typeface="Calibri" panose="020F0502020204030204" pitchFamily="34" charset="0"/>
                <a:cs typeface="Arial" panose="020B0604020202020204" pitchFamily="34" charset="0"/>
              </a:rPr>
              <a:t>H2O  to make you go !</a:t>
            </a:r>
          </a:p>
        </p:txBody>
      </p:sp>
      <p:pic>
        <p:nvPicPr>
          <p:cNvPr id="13" name="Audio 2">
            <a:hlinkClick r:id="" action="ppaction://media"/>
            <a:extLst>
              <a:ext uri="{FF2B5EF4-FFF2-40B4-BE49-F238E27FC236}">
                <a16:creationId xmlns:a16="http://schemas.microsoft.com/office/drawing/2014/main" id="{1362E3BD-FAF4-42FA-9F39-C009ED2544D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037264" y="5812886"/>
            <a:ext cx="304800" cy="304800"/>
          </a:xfrm>
          <a:prstGeom prst="rect">
            <a:avLst/>
          </a:prstGeom>
        </p:spPr>
      </p:pic>
    </p:spTree>
    <p:extLst>
      <p:ext uri="{BB962C8B-B14F-4D97-AF65-F5344CB8AC3E}">
        <p14:creationId xmlns:p14="http://schemas.microsoft.com/office/powerpoint/2010/main" val="4027850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9352"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2" name="Audio 4">
            <a:hlinkClick r:id="" action="ppaction://media"/>
            <a:extLst>
              <a:ext uri="{FF2B5EF4-FFF2-40B4-BE49-F238E27FC236}">
                <a16:creationId xmlns:a16="http://schemas.microsoft.com/office/drawing/2014/main" id="{CC54F4EE-E519-49C8-B5CE-5662FEA0A74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95122" y="6337300"/>
            <a:ext cx="304800" cy="304800"/>
          </a:xfrm>
          <a:prstGeom prst="rect">
            <a:avLst/>
          </a:prstGeom>
        </p:spPr>
      </p:pic>
    </p:spTree>
    <p:extLst>
      <p:ext uri="{BB962C8B-B14F-4D97-AF65-F5344CB8AC3E}">
        <p14:creationId xmlns:p14="http://schemas.microsoft.com/office/powerpoint/2010/main" val="3967127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1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B7D5B-A483-1444-A4B3-F181A1F9A490}"/>
              </a:ext>
            </a:extLst>
          </p:cNvPr>
          <p:cNvSpPr>
            <a:spLocks noGrp="1"/>
          </p:cNvSpPr>
          <p:nvPr>
            <p:ph type="title"/>
          </p:nvPr>
        </p:nvSpPr>
        <p:spPr>
          <a:xfrm>
            <a:off x="429658" y="365126"/>
            <a:ext cx="8395560" cy="1325563"/>
          </a:xfrm>
          <a:ln>
            <a:noFill/>
          </a:ln>
        </p:spPr>
        <p:txBody>
          <a:bodyPr>
            <a:normAutofit/>
          </a:bodyPr>
          <a:lstStyle/>
          <a:p>
            <a:r>
              <a:rPr lang="en-US" sz="4000" b="1" dirty="0">
                <a:solidFill>
                  <a:schemeClr val="accent5"/>
                </a:solidFill>
                <a:latin typeface="Arial" panose="020B0604020202020204" pitchFamily="34" charset="0"/>
                <a:cs typeface="Arial" panose="020B0604020202020204" pitchFamily="34" charset="0"/>
              </a:rPr>
              <a:t>Hydration too much information?</a:t>
            </a:r>
          </a:p>
        </p:txBody>
      </p:sp>
      <p:graphicFrame>
        <p:nvGraphicFramePr>
          <p:cNvPr id="10" name="Text Placeholder 4">
            <a:extLst>
              <a:ext uri="{FF2B5EF4-FFF2-40B4-BE49-F238E27FC236}">
                <a16:creationId xmlns:a16="http://schemas.microsoft.com/office/drawing/2014/main" id="{8325A32C-A4DD-4F48-BAE9-CCAD5B3FD558}"/>
              </a:ext>
            </a:extLst>
          </p:cNvPr>
          <p:cNvGraphicFramePr>
            <a:graphicFrameLocks/>
          </p:cNvGraphicFramePr>
          <p:nvPr>
            <p:extLst>
              <p:ext uri="{D42A27DB-BD31-4B8C-83A1-F6EECF244321}">
                <p14:modId xmlns:p14="http://schemas.microsoft.com/office/powerpoint/2010/main" val="3177776314"/>
              </p:ext>
            </p:extLst>
          </p:nvPr>
        </p:nvGraphicFramePr>
        <p:xfrm>
          <a:off x="1386477" y="1329886"/>
          <a:ext cx="5986461" cy="493871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1" name="Audio 1">
            <a:hlinkClick r:id="" action="ppaction://media"/>
            <a:extLst>
              <a:ext uri="{FF2B5EF4-FFF2-40B4-BE49-F238E27FC236}">
                <a16:creationId xmlns:a16="http://schemas.microsoft.com/office/drawing/2014/main" id="{BCB50053-70AC-451F-8C1C-44E119C97230}"/>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946678" y="5892683"/>
            <a:ext cx="304800" cy="304800"/>
          </a:xfrm>
          <a:prstGeom prst="rect">
            <a:avLst/>
          </a:prstGeom>
        </p:spPr>
      </p:pic>
    </p:spTree>
    <p:extLst>
      <p:ext uri="{BB962C8B-B14F-4D97-AF65-F5344CB8AC3E}">
        <p14:creationId xmlns:p14="http://schemas.microsoft.com/office/powerpoint/2010/main" val="4051869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144"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B7D5B-A483-1444-A4B3-F181A1F9A490}"/>
              </a:ext>
            </a:extLst>
          </p:cNvPr>
          <p:cNvSpPr>
            <a:spLocks noGrp="1"/>
          </p:cNvSpPr>
          <p:nvPr>
            <p:ph type="title"/>
          </p:nvPr>
        </p:nvSpPr>
        <p:spPr>
          <a:xfrm>
            <a:off x="628650" y="250266"/>
            <a:ext cx="7886700" cy="1325563"/>
          </a:xfrm>
          <a:ln>
            <a:noFill/>
          </a:ln>
        </p:spPr>
        <p:txBody>
          <a:bodyPr>
            <a:normAutofit/>
          </a:bodyPr>
          <a:lstStyle/>
          <a:p>
            <a:r>
              <a:rPr lang="en-US" sz="4000" b="1" dirty="0">
                <a:solidFill>
                  <a:schemeClr val="accent2"/>
                </a:solidFill>
                <a:latin typeface="Arial" panose="020B0604020202020204" pitchFamily="34" charset="0"/>
                <a:cs typeface="Arial" panose="020B0604020202020204" pitchFamily="34" charset="0"/>
              </a:rPr>
              <a:t>Feedback</a:t>
            </a:r>
          </a:p>
        </p:txBody>
      </p:sp>
      <p:sp>
        <p:nvSpPr>
          <p:cNvPr id="25" name="Speech Bubble: Oval 24">
            <a:extLst>
              <a:ext uri="{FF2B5EF4-FFF2-40B4-BE49-F238E27FC236}">
                <a16:creationId xmlns:a16="http://schemas.microsoft.com/office/drawing/2014/main" id="{687C738D-5AA4-464D-A616-D7DE29EC40A8}"/>
              </a:ext>
            </a:extLst>
          </p:cNvPr>
          <p:cNvSpPr/>
          <p:nvPr/>
        </p:nvSpPr>
        <p:spPr>
          <a:xfrm>
            <a:off x="1157116" y="4569318"/>
            <a:ext cx="2892826" cy="1243607"/>
          </a:xfrm>
          <a:prstGeom prst="wedgeEllipseCallout">
            <a:avLst>
              <a:gd name="adj1" fmla="val 67035"/>
              <a:gd name="adj2" fmla="val 51750"/>
            </a:avLst>
          </a:prstGeom>
          <a:ln w="38100"/>
        </p:spPr>
        <p:style>
          <a:lnRef idx="2">
            <a:schemeClr val="accent1"/>
          </a:lnRef>
          <a:fillRef idx="1">
            <a:schemeClr val="lt1"/>
          </a:fillRef>
          <a:effectRef idx="0">
            <a:schemeClr val="accent1"/>
          </a:effectRef>
          <a:fontRef idx="minor">
            <a:schemeClr val="dk1"/>
          </a:fontRef>
        </p:style>
        <p:txBody>
          <a:bodyPr vert="horz" lIns="91440" tIns="45720" rIns="91440" bIns="45720" rtlCol="0">
            <a:normAutofit fontScale="92500" lnSpcReduction="10000"/>
          </a:bodyPr>
          <a:lstStyle/>
          <a:p>
            <a:pPr algn="ctr">
              <a:lnSpc>
                <a:spcPct val="110000"/>
              </a:lnSpc>
              <a:spcAft>
                <a:spcPts val="600"/>
              </a:spcAft>
            </a:pPr>
            <a:r>
              <a:rPr lang="en-US" dirty="0">
                <a:solidFill>
                  <a:schemeClr val="tx1"/>
                </a:solidFill>
                <a:latin typeface="Arial" panose="020B0604020202020204" pitchFamily="34" charset="0"/>
                <a:cs typeface="Arial" panose="020B0604020202020204" pitchFamily="34" charset="0"/>
              </a:rPr>
              <a:t>It’s always been the same – nothing changes</a:t>
            </a:r>
          </a:p>
        </p:txBody>
      </p:sp>
      <p:sp>
        <p:nvSpPr>
          <p:cNvPr id="26" name="Speech Bubble: Oval 25">
            <a:extLst>
              <a:ext uri="{FF2B5EF4-FFF2-40B4-BE49-F238E27FC236}">
                <a16:creationId xmlns:a16="http://schemas.microsoft.com/office/drawing/2014/main" id="{2B2EBB52-F443-4878-AFF1-BCC1ECA19471}"/>
              </a:ext>
            </a:extLst>
          </p:cNvPr>
          <p:cNvSpPr/>
          <p:nvPr/>
        </p:nvSpPr>
        <p:spPr>
          <a:xfrm>
            <a:off x="6521613" y="2274587"/>
            <a:ext cx="1920240" cy="902703"/>
          </a:xfrm>
          <a:prstGeom prst="wedgeEllipseCallout">
            <a:avLst>
              <a:gd name="adj1" fmla="val -66705"/>
              <a:gd name="adj2" fmla="val 33729"/>
            </a:avLst>
          </a:prstGeom>
          <a:ln w="38100"/>
        </p:spPr>
        <p:style>
          <a:lnRef idx="2">
            <a:schemeClr val="accent1"/>
          </a:lnRef>
          <a:fillRef idx="1">
            <a:schemeClr val="lt1"/>
          </a:fillRef>
          <a:effectRef idx="0">
            <a:schemeClr val="accent1"/>
          </a:effectRef>
          <a:fontRef idx="minor">
            <a:schemeClr val="dk1"/>
          </a:fontRef>
        </p:style>
        <p:txBody>
          <a:bodyPr rtlCol="0" anchor="ctr"/>
          <a:lstStyle/>
          <a:p>
            <a:pPr algn="ctr">
              <a:spcAft>
                <a:spcPts val="600"/>
              </a:spcAft>
            </a:pPr>
            <a:r>
              <a:rPr lang="en-GB" sz="1600" dirty="0">
                <a:latin typeface="Arial" panose="020B0604020202020204" pitchFamily="34" charset="0"/>
                <a:cs typeface="Arial" panose="020B0604020202020204" pitchFamily="34" charset="0"/>
              </a:rPr>
              <a:t>No staff to take over </a:t>
            </a:r>
          </a:p>
        </p:txBody>
      </p:sp>
      <p:sp>
        <p:nvSpPr>
          <p:cNvPr id="27" name="Speech Bubble: Oval 26">
            <a:extLst>
              <a:ext uri="{FF2B5EF4-FFF2-40B4-BE49-F238E27FC236}">
                <a16:creationId xmlns:a16="http://schemas.microsoft.com/office/drawing/2014/main" id="{98C53162-080B-453E-BC2A-7C712CB7F767}"/>
              </a:ext>
            </a:extLst>
          </p:cNvPr>
          <p:cNvSpPr/>
          <p:nvPr/>
        </p:nvSpPr>
        <p:spPr>
          <a:xfrm flipH="1">
            <a:off x="429658" y="2900925"/>
            <a:ext cx="3342648" cy="1325563"/>
          </a:xfrm>
          <a:prstGeom prst="wedgeEllipseCallout">
            <a:avLst>
              <a:gd name="adj1" fmla="val -63224"/>
              <a:gd name="adj2" fmla="val 61235"/>
            </a:avLst>
          </a:prstGeom>
          <a:ln w="38100"/>
        </p:spPr>
        <p:style>
          <a:lnRef idx="2">
            <a:schemeClr val="accent1"/>
          </a:lnRef>
          <a:fillRef idx="1">
            <a:schemeClr val="lt1"/>
          </a:fillRef>
          <a:effectRef idx="0">
            <a:schemeClr val="accent1"/>
          </a:effectRef>
          <a:fontRef idx="minor">
            <a:schemeClr val="dk1"/>
          </a:fontRef>
        </p:style>
        <p:txBody>
          <a:bodyPr rtlCol="0" anchor="ctr"/>
          <a:lstStyle/>
          <a:p>
            <a:pPr algn="ctr">
              <a:spcAft>
                <a:spcPts val="600"/>
              </a:spcAft>
            </a:pPr>
            <a:r>
              <a:rPr lang="en-GB" dirty="0">
                <a:latin typeface="Arial" panose="020B0604020202020204" pitchFamily="34" charset="0"/>
                <a:cs typeface="Arial" panose="020B0604020202020204" pitchFamily="34" charset="0"/>
              </a:rPr>
              <a:t>I know all this but who’s going to look after my women &amp; babies</a:t>
            </a:r>
          </a:p>
        </p:txBody>
      </p:sp>
      <p:sp>
        <p:nvSpPr>
          <p:cNvPr id="28" name="Speech Bubble: Oval 27">
            <a:extLst>
              <a:ext uri="{FF2B5EF4-FFF2-40B4-BE49-F238E27FC236}">
                <a16:creationId xmlns:a16="http://schemas.microsoft.com/office/drawing/2014/main" id="{F5BC91F0-2E1B-4D64-B5AA-D44724E037A1}"/>
              </a:ext>
            </a:extLst>
          </p:cNvPr>
          <p:cNvSpPr/>
          <p:nvPr/>
        </p:nvSpPr>
        <p:spPr>
          <a:xfrm>
            <a:off x="5772150" y="4387656"/>
            <a:ext cx="2743200" cy="1425269"/>
          </a:xfrm>
          <a:prstGeom prst="wedgeEllipseCallout">
            <a:avLst>
              <a:gd name="adj1" fmla="val -52473"/>
              <a:gd name="adj2" fmla="val 41656"/>
            </a:avLst>
          </a:prstGeom>
          <a:ln w="38100"/>
        </p:spPr>
        <p:style>
          <a:lnRef idx="2">
            <a:schemeClr val="accent1"/>
          </a:lnRef>
          <a:fillRef idx="1">
            <a:schemeClr val="lt1"/>
          </a:fillRef>
          <a:effectRef idx="0">
            <a:schemeClr val="accent1"/>
          </a:effectRef>
          <a:fontRef idx="minor">
            <a:schemeClr val="dk1"/>
          </a:fontRef>
        </p:style>
        <p:txBody>
          <a:bodyPr rtlCol="0" anchor="ctr"/>
          <a:lstStyle/>
          <a:p>
            <a:pPr algn="ctr">
              <a:spcAft>
                <a:spcPts val="600"/>
              </a:spcAft>
            </a:pPr>
            <a:r>
              <a:rPr lang="en-GB" dirty="0">
                <a:latin typeface="Arial" panose="020B0604020202020204" pitchFamily="34" charset="0"/>
                <a:cs typeface="Arial" panose="020B0604020202020204" pitchFamily="34" charset="0"/>
              </a:rPr>
              <a:t>Not allowed a drink in clinical areas anyway!</a:t>
            </a:r>
          </a:p>
        </p:txBody>
      </p:sp>
      <p:sp>
        <p:nvSpPr>
          <p:cNvPr id="29" name="Speech Bubble: Oval 28">
            <a:extLst>
              <a:ext uri="{FF2B5EF4-FFF2-40B4-BE49-F238E27FC236}">
                <a16:creationId xmlns:a16="http://schemas.microsoft.com/office/drawing/2014/main" id="{F2950AB8-F262-4AC6-B741-3AEFFA26D276}"/>
              </a:ext>
            </a:extLst>
          </p:cNvPr>
          <p:cNvSpPr/>
          <p:nvPr/>
        </p:nvSpPr>
        <p:spPr>
          <a:xfrm>
            <a:off x="568829" y="1390284"/>
            <a:ext cx="3342648" cy="1069848"/>
          </a:xfrm>
          <a:prstGeom prst="wedgeEllipseCallout">
            <a:avLst>
              <a:gd name="adj1" fmla="val 44921"/>
              <a:gd name="adj2" fmla="val 60148"/>
            </a:avLst>
          </a:prstGeom>
          <a:ln w="38100"/>
        </p:spPr>
        <p:style>
          <a:lnRef idx="2">
            <a:schemeClr val="accent1"/>
          </a:lnRef>
          <a:fillRef idx="1">
            <a:schemeClr val="lt1"/>
          </a:fillRef>
          <a:effectRef idx="0">
            <a:schemeClr val="accent1"/>
          </a:effectRef>
          <a:fontRef idx="minor">
            <a:schemeClr val="dk1"/>
          </a:fontRef>
        </p:style>
        <p:txBody>
          <a:bodyPr rtlCol="0" anchor="ctr"/>
          <a:lstStyle/>
          <a:p>
            <a:pPr algn="ctr">
              <a:spcAft>
                <a:spcPts val="600"/>
              </a:spcAft>
            </a:pPr>
            <a:r>
              <a:rPr lang="en-GB" dirty="0">
                <a:latin typeface="Arial" panose="020B0604020202020204" pitchFamily="34" charset="0"/>
                <a:cs typeface="Arial" panose="020B0604020202020204" pitchFamily="34" charset="0"/>
              </a:rPr>
              <a:t>I don’t have time to go to the loo !</a:t>
            </a:r>
          </a:p>
        </p:txBody>
      </p:sp>
      <p:sp>
        <p:nvSpPr>
          <p:cNvPr id="30" name="Speech Bubble: Oval 29">
            <a:extLst>
              <a:ext uri="{FF2B5EF4-FFF2-40B4-BE49-F238E27FC236}">
                <a16:creationId xmlns:a16="http://schemas.microsoft.com/office/drawing/2014/main" id="{A8A17089-1680-4A8D-8050-BF10923B78CA}"/>
              </a:ext>
            </a:extLst>
          </p:cNvPr>
          <p:cNvSpPr/>
          <p:nvPr/>
        </p:nvSpPr>
        <p:spPr>
          <a:xfrm>
            <a:off x="5003206" y="3273993"/>
            <a:ext cx="1751900" cy="1126750"/>
          </a:xfrm>
          <a:prstGeom prst="wedgeEllipseCallout">
            <a:avLst>
              <a:gd name="adj1" fmla="val -64409"/>
              <a:gd name="adj2" fmla="val 53566"/>
            </a:avLst>
          </a:prstGeom>
          <a:ln w="38100"/>
        </p:spPr>
        <p:style>
          <a:lnRef idx="2">
            <a:schemeClr val="accent1"/>
          </a:lnRef>
          <a:fillRef idx="1">
            <a:schemeClr val="lt1"/>
          </a:fillRef>
          <a:effectRef idx="0">
            <a:schemeClr val="accent1"/>
          </a:effectRef>
          <a:fontRef idx="minor">
            <a:schemeClr val="dk1"/>
          </a:fontRef>
        </p:style>
        <p:txBody>
          <a:bodyPr rtlCol="0" anchor="ctr"/>
          <a:lstStyle/>
          <a:p>
            <a:pPr algn="ctr">
              <a:spcAft>
                <a:spcPts val="600"/>
              </a:spcAft>
            </a:pPr>
            <a:r>
              <a:rPr lang="en-GB" dirty="0">
                <a:latin typeface="Arial" panose="020B0604020202020204" pitchFamily="34" charset="0"/>
                <a:cs typeface="Arial" panose="020B0604020202020204" pitchFamily="34" charset="0"/>
              </a:rPr>
              <a:t>I feel guilty it’s too busy</a:t>
            </a:r>
          </a:p>
        </p:txBody>
      </p:sp>
      <p:sp>
        <p:nvSpPr>
          <p:cNvPr id="31" name="Speech Bubble: Oval 30">
            <a:extLst>
              <a:ext uri="{FF2B5EF4-FFF2-40B4-BE49-F238E27FC236}">
                <a16:creationId xmlns:a16="http://schemas.microsoft.com/office/drawing/2014/main" id="{F0C0C201-E56B-4F5E-BD83-8498ACBF9B3A}"/>
              </a:ext>
            </a:extLst>
          </p:cNvPr>
          <p:cNvSpPr/>
          <p:nvPr/>
        </p:nvSpPr>
        <p:spPr>
          <a:xfrm>
            <a:off x="5184219" y="1045075"/>
            <a:ext cx="2498850" cy="1126750"/>
          </a:xfrm>
          <a:prstGeom prst="wedgeEllipseCallout">
            <a:avLst>
              <a:gd name="adj1" fmla="val -51541"/>
              <a:gd name="adj2" fmla="val 62393"/>
            </a:avLst>
          </a:prstGeom>
          <a:ln w="38100"/>
        </p:spPr>
        <p:style>
          <a:lnRef idx="2">
            <a:schemeClr val="accent1"/>
          </a:lnRef>
          <a:fillRef idx="1">
            <a:schemeClr val="lt1"/>
          </a:fillRef>
          <a:effectRef idx="0">
            <a:schemeClr val="accent1"/>
          </a:effectRef>
          <a:fontRef idx="minor">
            <a:schemeClr val="dk1"/>
          </a:fontRef>
        </p:style>
        <p:txBody>
          <a:bodyPr rtlCol="0" anchor="ctr"/>
          <a:lstStyle/>
          <a:p>
            <a:pPr algn="ctr">
              <a:spcAft>
                <a:spcPts val="600"/>
              </a:spcAft>
            </a:pPr>
            <a:r>
              <a:rPr lang="en-GB" dirty="0">
                <a:latin typeface="Arial" panose="020B0604020202020204" pitchFamily="34" charset="0"/>
                <a:cs typeface="Arial" panose="020B0604020202020204" pitchFamily="34" charset="0"/>
              </a:rPr>
              <a:t>I catch up on computer  in my break</a:t>
            </a:r>
          </a:p>
        </p:txBody>
      </p:sp>
      <p:pic>
        <p:nvPicPr>
          <p:cNvPr id="36" name="Audio 2">
            <a:hlinkClick r:id="" action="ppaction://media"/>
            <a:extLst>
              <a:ext uri="{FF2B5EF4-FFF2-40B4-BE49-F238E27FC236}">
                <a16:creationId xmlns:a16="http://schemas.microsoft.com/office/drawing/2014/main" id="{6EA6013D-1892-4FF1-80D0-0B9B826214B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29810" y="5993975"/>
            <a:ext cx="304800" cy="304800"/>
          </a:xfrm>
          <a:prstGeom prst="rect">
            <a:avLst/>
          </a:prstGeom>
        </p:spPr>
      </p:pic>
    </p:spTree>
    <p:extLst>
      <p:ext uri="{BB962C8B-B14F-4D97-AF65-F5344CB8AC3E}">
        <p14:creationId xmlns:p14="http://schemas.microsoft.com/office/powerpoint/2010/main" val="1174004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106" fill="hold"/>
                                        <p:tgtEl>
                                          <p:spTgt spid="3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D9485490-FF85-435D-850E-2D9DBFD429D2}"/>
              </a:ext>
            </a:extLst>
          </p:cNvPr>
          <p:cNvGraphicFramePr>
            <a:graphicFrameLocks noGrp="1"/>
          </p:cNvGraphicFramePr>
          <p:nvPr>
            <p:extLst>
              <p:ext uri="{D42A27DB-BD31-4B8C-83A1-F6EECF244321}">
                <p14:modId xmlns:p14="http://schemas.microsoft.com/office/powerpoint/2010/main" val="2767004148"/>
              </p:ext>
            </p:extLst>
          </p:nvPr>
        </p:nvGraphicFramePr>
        <p:xfrm>
          <a:off x="3414889" y="1529387"/>
          <a:ext cx="5382882" cy="3504086"/>
        </p:xfrm>
        <a:graphic>
          <a:graphicData uri="http://schemas.openxmlformats.org/drawingml/2006/table">
            <a:tbl>
              <a:tblPr firstRow="1" firstCol="1" bandRow="1">
                <a:tableStyleId>{5C22544A-7EE6-4342-B048-85BDC9FD1C3A}</a:tableStyleId>
              </a:tblPr>
              <a:tblGrid>
                <a:gridCol w="1108488">
                  <a:extLst>
                    <a:ext uri="{9D8B030D-6E8A-4147-A177-3AD203B41FA5}">
                      <a16:colId xmlns:a16="http://schemas.microsoft.com/office/drawing/2014/main" val="694669428"/>
                    </a:ext>
                  </a:extLst>
                </a:gridCol>
                <a:gridCol w="1315804">
                  <a:extLst>
                    <a:ext uri="{9D8B030D-6E8A-4147-A177-3AD203B41FA5}">
                      <a16:colId xmlns:a16="http://schemas.microsoft.com/office/drawing/2014/main" val="2535118796"/>
                    </a:ext>
                  </a:extLst>
                </a:gridCol>
                <a:gridCol w="1425291">
                  <a:extLst>
                    <a:ext uri="{9D8B030D-6E8A-4147-A177-3AD203B41FA5}">
                      <a16:colId xmlns:a16="http://schemas.microsoft.com/office/drawing/2014/main" val="1613022159"/>
                    </a:ext>
                  </a:extLst>
                </a:gridCol>
                <a:gridCol w="1533299">
                  <a:extLst>
                    <a:ext uri="{9D8B030D-6E8A-4147-A177-3AD203B41FA5}">
                      <a16:colId xmlns:a16="http://schemas.microsoft.com/office/drawing/2014/main" val="1031344881"/>
                    </a:ext>
                  </a:extLst>
                </a:gridCol>
              </a:tblGrid>
              <a:tr h="1400345">
                <a:tc>
                  <a:txBody>
                    <a:bodyPr/>
                    <a:lstStyle/>
                    <a:p>
                      <a:pPr algn="ctr">
                        <a:lnSpc>
                          <a:spcPct val="107000"/>
                        </a:lnSpc>
                        <a:spcAft>
                          <a:spcPts val="800"/>
                        </a:spcAft>
                      </a:pPr>
                      <a:r>
                        <a:rPr lang="en-GB" sz="1800" b="0" kern="1200" dirty="0">
                          <a:solidFill>
                            <a:schemeClr val="bg1"/>
                          </a:solidFill>
                          <a:effectLst/>
                          <a:latin typeface="Arial" panose="020B0604020202020204" pitchFamily="34" charset="0"/>
                          <a:cs typeface="Arial" panose="020B0604020202020204" pitchFamily="34" charset="0"/>
                        </a:rPr>
                        <a:t>RCM member survey year</a:t>
                      </a:r>
                      <a:endParaRPr lang="en-GB" sz="1800" b="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tc>
                <a:tc>
                  <a:txBody>
                    <a:bodyPr/>
                    <a:lstStyle/>
                    <a:p>
                      <a:pPr algn="ctr">
                        <a:lnSpc>
                          <a:spcPct val="107000"/>
                        </a:lnSpc>
                        <a:spcAft>
                          <a:spcPts val="800"/>
                        </a:spcAft>
                      </a:pPr>
                      <a:r>
                        <a:rPr lang="en-GB" sz="1800" b="0" kern="1200" dirty="0">
                          <a:solidFill>
                            <a:schemeClr val="bg1"/>
                          </a:solidFill>
                          <a:effectLst/>
                          <a:latin typeface="Arial" panose="020B0604020202020204" pitchFamily="34" charset="0"/>
                          <a:cs typeface="Arial" panose="020B0604020202020204" pitchFamily="34" charset="0"/>
                        </a:rPr>
                        <a:t>Feel dehydrated most or all of time </a:t>
                      </a:r>
                      <a:endParaRPr lang="en-GB" sz="1800" b="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tc>
                <a:tc>
                  <a:txBody>
                    <a:bodyPr/>
                    <a:lstStyle/>
                    <a:p>
                      <a:pPr algn="ctr">
                        <a:lnSpc>
                          <a:spcPct val="107000"/>
                        </a:lnSpc>
                        <a:spcAft>
                          <a:spcPts val="800"/>
                        </a:spcAft>
                      </a:pPr>
                      <a:r>
                        <a:rPr lang="en-GB" sz="1800" b="0" kern="1200" dirty="0">
                          <a:solidFill>
                            <a:schemeClr val="bg1"/>
                          </a:solidFill>
                          <a:effectLst/>
                          <a:latin typeface="Arial" panose="020B0604020202020204" pitchFamily="34" charset="0"/>
                          <a:cs typeface="Arial" panose="020B0604020202020204" pitchFamily="34" charset="0"/>
                        </a:rPr>
                        <a:t>Delay using the toilet due to lack of time</a:t>
                      </a:r>
                      <a:endParaRPr lang="en-GB" sz="1800" b="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tc>
                <a:tc>
                  <a:txBody>
                    <a:bodyPr/>
                    <a:lstStyle/>
                    <a:p>
                      <a:pPr algn="ctr">
                        <a:lnSpc>
                          <a:spcPct val="107000"/>
                        </a:lnSpc>
                        <a:spcAft>
                          <a:spcPts val="800"/>
                        </a:spcAft>
                      </a:pPr>
                      <a:r>
                        <a:rPr lang="en-GB" sz="1800" b="0" kern="1200" dirty="0">
                          <a:solidFill>
                            <a:schemeClr val="bg1"/>
                          </a:solidFill>
                          <a:effectLst/>
                          <a:latin typeface="Arial" panose="020B0604020202020204" pitchFamily="34" charset="0"/>
                          <a:cs typeface="Arial" panose="020B0604020202020204" pitchFamily="34" charset="0"/>
                        </a:rPr>
                        <a:t>Skip meals at work most or all of time</a:t>
                      </a:r>
                      <a:endParaRPr lang="en-GB" sz="1800" b="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tc>
                <a:extLst>
                  <a:ext uri="{0D108BD9-81ED-4DB2-BD59-A6C34878D82A}">
                    <a16:rowId xmlns:a16="http://schemas.microsoft.com/office/drawing/2014/main" val="2572309882"/>
                  </a:ext>
                </a:extLst>
              </a:tr>
              <a:tr h="417554">
                <a:tc>
                  <a:txBody>
                    <a:bodyPr/>
                    <a:lstStyle/>
                    <a:p>
                      <a:pPr>
                        <a:lnSpc>
                          <a:spcPct val="107000"/>
                        </a:lnSpc>
                        <a:spcAft>
                          <a:spcPts val="800"/>
                        </a:spcAft>
                      </a:pPr>
                      <a:r>
                        <a:rPr lang="en-GB" sz="1800" kern="1200" dirty="0">
                          <a:effectLst/>
                          <a:latin typeface="Arial" panose="020B0604020202020204" pitchFamily="34" charset="0"/>
                          <a:cs typeface="Arial" panose="020B0604020202020204" pitchFamily="34" charset="0"/>
                        </a:rPr>
                        <a:t> </a:t>
                      </a:r>
                      <a:endParaRPr lang="en-GB" sz="1800" dirty="0">
                        <a:effectLst/>
                        <a:latin typeface="Arial" panose="020B0604020202020204" pitchFamily="34" charset="0"/>
                        <a:cs typeface="Arial" panose="020B0604020202020204" pitchFamily="34" charset="0"/>
                      </a:endParaRPr>
                    </a:p>
                    <a:p>
                      <a:pPr algn="ctr">
                        <a:lnSpc>
                          <a:spcPct val="107000"/>
                        </a:lnSpc>
                        <a:spcAft>
                          <a:spcPts val="800"/>
                        </a:spcAft>
                      </a:pPr>
                      <a:r>
                        <a:rPr lang="en-GB" sz="1800" kern="1200" dirty="0">
                          <a:effectLst/>
                          <a:latin typeface="Arial" panose="020B0604020202020204" pitchFamily="34" charset="0"/>
                          <a:cs typeface="Arial" panose="020B0604020202020204" pitchFamily="34" charset="0"/>
                        </a:rPr>
                        <a:t>2016</a:t>
                      </a:r>
                      <a:endParaRPr lang="en-GB"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800"/>
                        </a:spcAft>
                      </a:pPr>
                      <a:r>
                        <a:rPr lang="en-GB" sz="1800" kern="1200" dirty="0">
                          <a:effectLst/>
                          <a:latin typeface="Arial" panose="020B0604020202020204" pitchFamily="34" charset="0"/>
                          <a:cs typeface="Arial" panose="020B0604020202020204" pitchFamily="34" charset="0"/>
                        </a:rPr>
                        <a:t> </a:t>
                      </a:r>
                      <a:endParaRPr lang="en-GB" sz="1800" dirty="0">
                        <a:effectLst/>
                        <a:latin typeface="Arial" panose="020B0604020202020204" pitchFamily="34" charset="0"/>
                        <a:cs typeface="Arial" panose="020B0604020202020204" pitchFamily="34" charset="0"/>
                      </a:endParaRPr>
                    </a:p>
                    <a:p>
                      <a:pPr algn="ctr">
                        <a:lnSpc>
                          <a:spcPct val="107000"/>
                        </a:lnSpc>
                        <a:spcAft>
                          <a:spcPts val="800"/>
                        </a:spcAft>
                      </a:pPr>
                      <a:r>
                        <a:rPr lang="en-GB" sz="1800" kern="1200" dirty="0">
                          <a:effectLst/>
                          <a:latin typeface="Arial" panose="020B0604020202020204" pitchFamily="34" charset="0"/>
                          <a:cs typeface="Arial" panose="020B0604020202020204" pitchFamily="34" charset="0"/>
                        </a:rPr>
                        <a:t>62%</a:t>
                      </a:r>
                      <a:endParaRPr lang="en-GB"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800"/>
                        </a:spcAft>
                      </a:pPr>
                      <a:r>
                        <a:rPr lang="en-GB" sz="1800" kern="1200" dirty="0">
                          <a:effectLst/>
                          <a:latin typeface="Arial" panose="020B0604020202020204" pitchFamily="34" charset="0"/>
                          <a:cs typeface="Arial" panose="020B0604020202020204" pitchFamily="34" charset="0"/>
                        </a:rPr>
                        <a:t> </a:t>
                      </a:r>
                      <a:endParaRPr lang="en-GB" sz="1800" dirty="0">
                        <a:effectLst/>
                        <a:latin typeface="Arial" panose="020B0604020202020204" pitchFamily="34" charset="0"/>
                        <a:cs typeface="Arial" panose="020B0604020202020204" pitchFamily="34" charset="0"/>
                      </a:endParaRPr>
                    </a:p>
                    <a:p>
                      <a:pPr algn="ctr">
                        <a:lnSpc>
                          <a:spcPct val="107000"/>
                        </a:lnSpc>
                        <a:spcAft>
                          <a:spcPts val="800"/>
                        </a:spcAft>
                      </a:pPr>
                      <a:r>
                        <a:rPr lang="en-GB" sz="1800" kern="1200" dirty="0">
                          <a:effectLst/>
                          <a:latin typeface="Arial" panose="020B0604020202020204" pitchFamily="34" charset="0"/>
                          <a:cs typeface="Arial" panose="020B0604020202020204" pitchFamily="34" charset="0"/>
                        </a:rPr>
                        <a:t>62%</a:t>
                      </a:r>
                      <a:endParaRPr lang="en-GB"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800"/>
                        </a:spcAft>
                      </a:pPr>
                      <a:r>
                        <a:rPr lang="en-GB" sz="1800" kern="1200" dirty="0">
                          <a:effectLst/>
                          <a:latin typeface="Arial" panose="020B0604020202020204" pitchFamily="34" charset="0"/>
                          <a:cs typeface="Arial" panose="020B0604020202020204" pitchFamily="34" charset="0"/>
                        </a:rPr>
                        <a:t> </a:t>
                      </a:r>
                      <a:endParaRPr lang="en-GB" sz="1800" dirty="0">
                        <a:effectLst/>
                        <a:latin typeface="Arial" panose="020B0604020202020204" pitchFamily="34" charset="0"/>
                        <a:cs typeface="Arial" panose="020B0604020202020204" pitchFamily="34" charset="0"/>
                      </a:endParaRPr>
                    </a:p>
                    <a:p>
                      <a:pPr algn="ctr">
                        <a:lnSpc>
                          <a:spcPct val="107000"/>
                        </a:lnSpc>
                        <a:spcAft>
                          <a:spcPts val="800"/>
                        </a:spcAft>
                      </a:pPr>
                      <a:r>
                        <a:rPr lang="en-GB" sz="1800" kern="1200" dirty="0">
                          <a:effectLst/>
                          <a:latin typeface="Arial" panose="020B0604020202020204" pitchFamily="34" charset="0"/>
                          <a:cs typeface="Arial" panose="020B0604020202020204" pitchFamily="34" charset="0"/>
                        </a:rPr>
                        <a:t>44%</a:t>
                      </a:r>
                      <a:endParaRPr lang="en-GB"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71697940"/>
                  </a:ext>
                </a:extLst>
              </a:tr>
              <a:tr h="404574">
                <a:tc>
                  <a:txBody>
                    <a:bodyPr/>
                    <a:lstStyle/>
                    <a:p>
                      <a:pPr>
                        <a:lnSpc>
                          <a:spcPct val="107000"/>
                        </a:lnSpc>
                        <a:spcAft>
                          <a:spcPts val="800"/>
                        </a:spcAft>
                      </a:pPr>
                      <a:r>
                        <a:rPr lang="en-GB" sz="1800" kern="1200">
                          <a:effectLst/>
                          <a:latin typeface="Arial" panose="020B0604020202020204" pitchFamily="34" charset="0"/>
                          <a:cs typeface="Arial" panose="020B0604020202020204" pitchFamily="34" charset="0"/>
                        </a:rPr>
                        <a:t> </a:t>
                      </a:r>
                      <a:endParaRPr lang="en-GB" sz="1800">
                        <a:effectLst/>
                        <a:latin typeface="Arial" panose="020B0604020202020204" pitchFamily="34" charset="0"/>
                        <a:cs typeface="Arial" panose="020B0604020202020204" pitchFamily="34" charset="0"/>
                      </a:endParaRPr>
                    </a:p>
                    <a:p>
                      <a:pPr algn="ctr">
                        <a:lnSpc>
                          <a:spcPct val="107000"/>
                        </a:lnSpc>
                        <a:spcAft>
                          <a:spcPts val="800"/>
                        </a:spcAft>
                      </a:pPr>
                      <a:r>
                        <a:rPr lang="en-GB" sz="1800" kern="1200">
                          <a:effectLst/>
                          <a:latin typeface="Arial" panose="020B0604020202020204" pitchFamily="34" charset="0"/>
                          <a:cs typeface="Arial" panose="020B0604020202020204" pitchFamily="34" charset="0"/>
                        </a:rPr>
                        <a:t>2017</a:t>
                      </a:r>
                      <a:endParaRPr lang="en-GB"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800"/>
                        </a:spcAft>
                      </a:pPr>
                      <a:r>
                        <a:rPr lang="en-GB" sz="1800" kern="1200" dirty="0">
                          <a:effectLst/>
                          <a:latin typeface="Arial" panose="020B0604020202020204" pitchFamily="34" charset="0"/>
                          <a:cs typeface="Arial" panose="020B0604020202020204" pitchFamily="34" charset="0"/>
                        </a:rPr>
                        <a:t> </a:t>
                      </a:r>
                      <a:endParaRPr lang="en-GB" sz="1800" dirty="0">
                        <a:effectLst/>
                        <a:latin typeface="Arial" panose="020B0604020202020204" pitchFamily="34" charset="0"/>
                        <a:cs typeface="Arial" panose="020B0604020202020204" pitchFamily="34" charset="0"/>
                      </a:endParaRPr>
                    </a:p>
                    <a:p>
                      <a:pPr algn="ctr">
                        <a:lnSpc>
                          <a:spcPct val="107000"/>
                        </a:lnSpc>
                        <a:spcAft>
                          <a:spcPts val="800"/>
                        </a:spcAft>
                      </a:pPr>
                      <a:r>
                        <a:rPr lang="en-GB" sz="1800" kern="1200" dirty="0">
                          <a:effectLst/>
                          <a:latin typeface="Arial" panose="020B0604020202020204" pitchFamily="34" charset="0"/>
                          <a:cs typeface="Arial" panose="020B0604020202020204" pitchFamily="34" charset="0"/>
                        </a:rPr>
                        <a:t>56.6%</a:t>
                      </a:r>
                      <a:endParaRPr lang="en-GB"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800"/>
                        </a:spcAft>
                      </a:pPr>
                      <a:r>
                        <a:rPr lang="en-GB" sz="1800" kern="1200" dirty="0">
                          <a:effectLst/>
                          <a:latin typeface="Arial" panose="020B0604020202020204" pitchFamily="34" charset="0"/>
                          <a:cs typeface="Arial" panose="020B0604020202020204" pitchFamily="34" charset="0"/>
                        </a:rPr>
                        <a:t> </a:t>
                      </a:r>
                      <a:endParaRPr lang="en-GB" sz="1800" dirty="0">
                        <a:effectLst/>
                        <a:latin typeface="Arial" panose="020B0604020202020204" pitchFamily="34" charset="0"/>
                        <a:cs typeface="Arial" panose="020B0604020202020204" pitchFamily="34" charset="0"/>
                      </a:endParaRPr>
                    </a:p>
                    <a:p>
                      <a:pPr algn="ctr">
                        <a:lnSpc>
                          <a:spcPct val="107000"/>
                        </a:lnSpc>
                        <a:spcAft>
                          <a:spcPts val="800"/>
                        </a:spcAft>
                      </a:pPr>
                      <a:r>
                        <a:rPr lang="en-GB" sz="1800" kern="1200" dirty="0">
                          <a:effectLst/>
                          <a:latin typeface="Arial" panose="020B0604020202020204" pitchFamily="34" charset="0"/>
                          <a:cs typeface="Arial" panose="020B0604020202020204" pitchFamily="34" charset="0"/>
                        </a:rPr>
                        <a:t>54.2%</a:t>
                      </a:r>
                      <a:endParaRPr lang="en-GB"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800"/>
                        </a:spcAft>
                      </a:pPr>
                      <a:r>
                        <a:rPr lang="en-GB" sz="1800" kern="1200" dirty="0">
                          <a:effectLst/>
                          <a:latin typeface="Arial" panose="020B0604020202020204" pitchFamily="34" charset="0"/>
                          <a:cs typeface="Arial" panose="020B0604020202020204" pitchFamily="34" charset="0"/>
                        </a:rPr>
                        <a:t> </a:t>
                      </a:r>
                      <a:endParaRPr lang="en-GB" sz="1800" dirty="0">
                        <a:effectLst/>
                        <a:latin typeface="Arial" panose="020B0604020202020204" pitchFamily="34" charset="0"/>
                        <a:cs typeface="Arial" panose="020B0604020202020204" pitchFamily="34" charset="0"/>
                      </a:endParaRPr>
                    </a:p>
                    <a:p>
                      <a:pPr algn="ctr">
                        <a:lnSpc>
                          <a:spcPct val="107000"/>
                        </a:lnSpc>
                        <a:spcAft>
                          <a:spcPts val="800"/>
                        </a:spcAft>
                      </a:pPr>
                      <a:r>
                        <a:rPr lang="en-GB" sz="1800" kern="1200" dirty="0">
                          <a:effectLst/>
                          <a:latin typeface="Arial" panose="020B0604020202020204" pitchFamily="34" charset="0"/>
                          <a:cs typeface="Arial" panose="020B0604020202020204" pitchFamily="34" charset="0"/>
                        </a:rPr>
                        <a:t>37.7%</a:t>
                      </a:r>
                      <a:endParaRPr lang="en-GB"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150529956"/>
                  </a:ext>
                </a:extLst>
              </a:tr>
              <a:tr h="769097">
                <a:tc>
                  <a:txBody>
                    <a:bodyPr/>
                    <a:lstStyle/>
                    <a:p>
                      <a:pPr>
                        <a:lnSpc>
                          <a:spcPct val="107000"/>
                        </a:lnSpc>
                        <a:spcAft>
                          <a:spcPts val="800"/>
                        </a:spcAft>
                      </a:pPr>
                      <a:r>
                        <a:rPr lang="en-GB" sz="1800" kern="1200">
                          <a:effectLst/>
                          <a:latin typeface="Arial" panose="020B0604020202020204" pitchFamily="34" charset="0"/>
                          <a:cs typeface="Arial" panose="020B0604020202020204" pitchFamily="34" charset="0"/>
                        </a:rPr>
                        <a:t> </a:t>
                      </a:r>
                      <a:endParaRPr lang="en-GB" sz="1800">
                        <a:effectLst/>
                        <a:latin typeface="Arial" panose="020B0604020202020204" pitchFamily="34" charset="0"/>
                        <a:cs typeface="Arial" panose="020B0604020202020204" pitchFamily="34" charset="0"/>
                      </a:endParaRPr>
                    </a:p>
                    <a:p>
                      <a:pPr algn="ctr">
                        <a:lnSpc>
                          <a:spcPct val="107000"/>
                        </a:lnSpc>
                        <a:spcAft>
                          <a:spcPts val="800"/>
                        </a:spcAft>
                      </a:pPr>
                      <a:r>
                        <a:rPr lang="en-GB" sz="1800" kern="1200">
                          <a:effectLst/>
                          <a:latin typeface="Arial" panose="020B0604020202020204" pitchFamily="34" charset="0"/>
                          <a:cs typeface="Arial" panose="020B0604020202020204" pitchFamily="34" charset="0"/>
                        </a:rPr>
                        <a:t>2020</a:t>
                      </a:r>
                      <a:endParaRPr lang="en-GB"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800"/>
                        </a:spcAft>
                      </a:pPr>
                      <a:r>
                        <a:rPr lang="en-GB" sz="1800" kern="1200" dirty="0">
                          <a:effectLst/>
                          <a:latin typeface="Arial" panose="020B0604020202020204" pitchFamily="34" charset="0"/>
                          <a:cs typeface="Arial" panose="020B0604020202020204" pitchFamily="34" charset="0"/>
                        </a:rPr>
                        <a:t> </a:t>
                      </a:r>
                      <a:endParaRPr lang="en-GB" sz="1800" dirty="0">
                        <a:effectLst/>
                        <a:latin typeface="Arial" panose="020B0604020202020204" pitchFamily="34" charset="0"/>
                        <a:cs typeface="Arial" panose="020B0604020202020204" pitchFamily="34" charset="0"/>
                      </a:endParaRPr>
                    </a:p>
                    <a:p>
                      <a:pPr algn="ctr">
                        <a:lnSpc>
                          <a:spcPct val="107000"/>
                        </a:lnSpc>
                        <a:spcAft>
                          <a:spcPts val="800"/>
                        </a:spcAft>
                      </a:pPr>
                      <a:r>
                        <a:rPr lang="en-GB" sz="1800" kern="1200" dirty="0">
                          <a:effectLst/>
                          <a:latin typeface="Arial" panose="020B0604020202020204" pitchFamily="34" charset="0"/>
                          <a:cs typeface="Arial" panose="020B0604020202020204" pitchFamily="34" charset="0"/>
                        </a:rPr>
                        <a:t>51.96%</a:t>
                      </a:r>
                      <a:endParaRPr lang="en-GB"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800"/>
                        </a:spcAft>
                      </a:pPr>
                      <a:r>
                        <a:rPr lang="en-GB" sz="1800" kern="1200" dirty="0">
                          <a:effectLst/>
                          <a:latin typeface="Arial" panose="020B0604020202020204" pitchFamily="34" charset="0"/>
                          <a:cs typeface="Arial" panose="020B0604020202020204" pitchFamily="34" charset="0"/>
                        </a:rPr>
                        <a:t> </a:t>
                      </a:r>
                    </a:p>
                    <a:p>
                      <a:pPr algn="ctr">
                        <a:lnSpc>
                          <a:spcPct val="107000"/>
                        </a:lnSpc>
                        <a:spcAft>
                          <a:spcPts val="800"/>
                        </a:spcAft>
                      </a:pPr>
                      <a:r>
                        <a:rPr lang="en-GB" sz="1800" kern="1200" dirty="0">
                          <a:effectLst/>
                          <a:latin typeface="Arial" panose="020B0604020202020204" pitchFamily="34" charset="0"/>
                          <a:cs typeface="Arial" panose="020B0604020202020204" pitchFamily="34" charset="0"/>
                        </a:rPr>
                        <a:t>87%</a:t>
                      </a:r>
                      <a:endParaRPr lang="en-GB" sz="1800" dirty="0">
                        <a:effectLst/>
                        <a:latin typeface="Arial" panose="020B0604020202020204" pitchFamily="34" charset="0"/>
                        <a:cs typeface="Arial" panose="020B0604020202020204" pitchFamily="34" charset="0"/>
                      </a:endParaRPr>
                    </a:p>
                  </a:txBody>
                  <a:tcPr marL="68580" marR="68580" marT="0" marB="0"/>
                </a:tc>
                <a:tc>
                  <a:txBody>
                    <a:bodyPr/>
                    <a:lstStyle/>
                    <a:p>
                      <a:pPr algn="ctr">
                        <a:lnSpc>
                          <a:spcPct val="107000"/>
                        </a:lnSpc>
                        <a:spcAft>
                          <a:spcPts val="800"/>
                        </a:spcAft>
                      </a:pPr>
                      <a:r>
                        <a:rPr lang="en-GB" sz="1800" kern="1200" dirty="0">
                          <a:effectLst/>
                          <a:latin typeface="Arial" panose="020B0604020202020204" pitchFamily="34" charset="0"/>
                          <a:cs typeface="Arial" panose="020B0604020202020204" pitchFamily="34" charset="0"/>
                        </a:rPr>
                        <a:t> </a:t>
                      </a:r>
                    </a:p>
                    <a:p>
                      <a:pPr algn="ctr">
                        <a:lnSpc>
                          <a:spcPct val="107000"/>
                        </a:lnSpc>
                        <a:spcAft>
                          <a:spcPts val="800"/>
                        </a:spcAft>
                      </a:pPr>
                      <a:r>
                        <a:rPr lang="en-GB" sz="1800" kern="1200" dirty="0">
                          <a:effectLst/>
                          <a:latin typeface="Arial" panose="020B0604020202020204" pitchFamily="34" charset="0"/>
                          <a:cs typeface="Arial" panose="020B0604020202020204" pitchFamily="34" charset="0"/>
                        </a:rPr>
                        <a:t>27.8%</a:t>
                      </a:r>
                      <a:endParaRPr lang="en-GB" sz="1800" dirty="0">
                        <a:effectLst/>
                        <a:latin typeface="Arial" panose="020B06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2145943817"/>
                  </a:ext>
                </a:extLst>
              </a:tr>
            </a:tbl>
          </a:graphicData>
        </a:graphic>
      </p:graphicFrame>
      <p:sp>
        <p:nvSpPr>
          <p:cNvPr id="10" name="Rectangle 1">
            <a:extLst>
              <a:ext uri="{FF2B5EF4-FFF2-40B4-BE49-F238E27FC236}">
                <a16:creationId xmlns:a16="http://schemas.microsoft.com/office/drawing/2014/main" id="{C9DCF6ED-4720-42D4-9B7A-C5DF89A1EB4E}"/>
              </a:ext>
            </a:extLst>
          </p:cNvPr>
          <p:cNvSpPr>
            <a:spLocks noChangeArrowheads="1"/>
          </p:cNvSpPr>
          <p:nvPr/>
        </p:nvSpPr>
        <p:spPr bwMode="auto">
          <a:xfrm>
            <a:off x="628650" y="1529387"/>
            <a:ext cx="2687711" cy="4347994"/>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t" anchorCtr="0" compatLnSpc="1">
            <a:prstTxWarp prst="textNoShape">
              <a:avLst/>
            </a:prstTxWarp>
            <a:normAutofit/>
          </a:bodyPr>
          <a:lstStyle/>
          <a:p>
            <a:pPr marL="342900" marR="0" lvl="0" indent="-342900" fontAlgn="base">
              <a:spcBef>
                <a:spcPct val="0"/>
              </a:spcBef>
              <a:spcAft>
                <a:spcPts val="600"/>
              </a:spcAft>
              <a:buClrTx/>
              <a:buSzTx/>
              <a:buFont typeface="Arial" panose="020B0604020202020204" pitchFamily="34" charset="0"/>
              <a:buChar char="•"/>
              <a:tabLst/>
            </a:pPr>
            <a:r>
              <a:rPr lang="en-US" altLang="en-US" b="1" dirty="0">
                <a:latin typeface="Arial" panose="020B0604020202020204" pitchFamily="34" charset="0"/>
                <a:cs typeface="Arial" panose="020B0604020202020204" pitchFamily="34" charset="0"/>
              </a:rPr>
              <a:t>48.2% </a:t>
            </a:r>
            <a:r>
              <a:rPr kumimoji="0" lang="en-US" altLang="en-US" b="0" i="0" u="none" strike="noStrike" cap="none" normalizeH="0" baseline="0" dirty="0">
                <a:ln>
                  <a:noFill/>
                </a:ln>
                <a:effectLst/>
                <a:latin typeface="Arial" panose="020B0604020202020204" pitchFamily="34" charset="0"/>
                <a:cs typeface="Arial" panose="020B0604020202020204" pitchFamily="34" charset="0"/>
              </a:rPr>
              <a:t>skip meals including </a:t>
            </a:r>
            <a:r>
              <a:rPr kumimoji="0" lang="en-US" altLang="en-US" b="1" i="0" u="none" strike="noStrike" cap="none" normalizeH="0" baseline="0" dirty="0">
                <a:ln>
                  <a:noFill/>
                </a:ln>
                <a:effectLst/>
                <a:latin typeface="Arial" panose="020B0604020202020204" pitchFamily="34" charset="0"/>
                <a:cs typeface="Arial" panose="020B0604020202020204" pitchFamily="34" charset="0"/>
              </a:rPr>
              <a:t>27.8% </a:t>
            </a:r>
            <a:r>
              <a:rPr kumimoji="0" lang="en-US" altLang="en-US" b="0" i="0" u="none" strike="noStrike" cap="none" normalizeH="0" baseline="0" dirty="0">
                <a:ln>
                  <a:noFill/>
                </a:ln>
                <a:effectLst/>
                <a:latin typeface="Arial" panose="020B0604020202020204" pitchFamily="34" charset="0"/>
                <a:cs typeface="Arial" panose="020B0604020202020204" pitchFamily="34" charset="0"/>
              </a:rPr>
              <a:t>always or most of the time. </a:t>
            </a:r>
          </a:p>
          <a:p>
            <a:pPr marL="342900" marR="0" lvl="0" indent="-342900" fontAlgn="base">
              <a:spcBef>
                <a:spcPct val="0"/>
              </a:spcBef>
              <a:spcAft>
                <a:spcPts val="600"/>
              </a:spcAft>
              <a:buClrTx/>
              <a:buSzTx/>
              <a:buFont typeface="Arial" panose="020B0604020202020204" pitchFamily="34" charset="0"/>
              <a:buChar char="•"/>
              <a:tabLst/>
            </a:pPr>
            <a:r>
              <a:rPr kumimoji="0" lang="en-US" altLang="en-US" b="1" i="0" u="none" strike="noStrike" cap="none" normalizeH="0" baseline="0" dirty="0">
                <a:ln>
                  <a:noFill/>
                </a:ln>
                <a:effectLst/>
                <a:latin typeface="Arial" panose="020B0604020202020204" pitchFamily="34" charset="0"/>
                <a:cs typeface="Arial" panose="020B0604020202020204" pitchFamily="34" charset="0"/>
              </a:rPr>
              <a:t>52% </a:t>
            </a:r>
            <a:r>
              <a:rPr kumimoji="0" lang="en-US" altLang="en-US" b="0" i="0" u="none" strike="noStrike" cap="none" normalizeH="0" baseline="0" dirty="0">
                <a:ln>
                  <a:noFill/>
                </a:ln>
                <a:effectLst/>
                <a:latin typeface="Arial" panose="020B0604020202020204" pitchFamily="34" charset="0"/>
                <a:cs typeface="Arial" panose="020B0604020202020204" pitchFamily="34" charset="0"/>
              </a:rPr>
              <a:t>feel dehydrated most or all the time at work because they don’t have enough time to drink. </a:t>
            </a:r>
          </a:p>
          <a:p>
            <a:pPr marL="342900" marR="0" lvl="0" indent="-342900" fontAlgn="base">
              <a:spcBef>
                <a:spcPct val="0"/>
              </a:spcBef>
              <a:spcAft>
                <a:spcPts val="600"/>
              </a:spcAft>
              <a:buClrTx/>
              <a:buSzTx/>
              <a:buFont typeface="Arial" panose="020B0604020202020204" pitchFamily="34" charset="0"/>
              <a:buChar char="•"/>
              <a:tabLst/>
            </a:pPr>
            <a:r>
              <a:rPr kumimoji="0" lang="en-US" altLang="en-US" b="1" i="0" u="none" strike="noStrike" cap="none" normalizeH="0" baseline="0" dirty="0">
                <a:ln>
                  <a:noFill/>
                </a:ln>
                <a:effectLst/>
                <a:latin typeface="Arial" panose="020B0604020202020204" pitchFamily="34" charset="0"/>
                <a:cs typeface="Arial" panose="020B0604020202020204" pitchFamily="34" charset="0"/>
              </a:rPr>
              <a:t>87% </a:t>
            </a:r>
            <a:r>
              <a:rPr kumimoji="0" lang="en-US" altLang="en-US" b="0" i="0" u="none" strike="noStrike" cap="none" normalizeH="0" baseline="0" dirty="0">
                <a:ln>
                  <a:noFill/>
                </a:ln>
                <a:effectLst/>
                <a:latin typeface="Arial" panose="020B0604020202020204" pitchFamily="34" charset="0"/>
                <a:cs typeface="Arial" panose="020B0604020202020204" pitchFamily="34" charset="0"/>
              </a:rPr>
              <a:t>delay using the toilet because they don’t have enough time, including </a:t>
            </a:r>
          </a:p>
          <a:p>
            <a:pPr marR="0" lvl="0" fontAlgn="base">
              <a:spcBef>
                <a:spcPct val="0"/>
              </a:spcBef>
              <a:spcAft>
                <a:spcPts val="600"/>
              </a:spcAft>
              <a:buClrTx/>
              <a:buSzTx/>
              <a:tabLst/>
            </a:pPr>
            <a:endParaRPr kumimoji="0" lang="en-US" altLang="en-US" b="0" i="0" u="none" strike="noStrike" cap="none" normalizeH="0" baseline="0" dirty="0">
              <a:ln>
                <a:noFill/>
              </a:ln>
              <a:effectLst/>
              <a:latin typeface="Arial" panose="020B0604020202020204" pitchFamily="34" charset="0"/>
              <a:cs typeface="Arial" panose="020B0604020202020204" pitchFamily="34" charset="0"/>
            </a:endParaRPr>
          </a:p>
        </p:txBody>
      </p:sp>
      <p:sp>
        <p:nvSpPr>
          <p:cNvPr id="11" name="Title 1">
            <a:extLst>
              <a:ext uri="{FF2B5EF4-FFF2-40B4-BE49-F238E27FC236}">
                <a16:creationId xmlns:a16="http://schemas.microsoft.com/office/drawing/2014/main" id="{488A8EFF-B87F-45F7-B1D0-5C3C5BDE71F0}"/>
              </a:ext>
            </a:extLst>
          </p:cNvPr>
          <p:cNvSpPr>
            <a:spLocks noGrp="1"/>
          </p:cNvSpPr>
          <p:nvPr>
            <p:ph type="title"/>
          </p:nvPr>
        </p:nvSpPr>
        <p:spPr>
          <a:xfrm>
            <a:off x="628650" y="709284"/>
            <a:ext cx="7886700" cy="708665"/>
          </a:xfrm>
          <a:ln>
            <a:noFill/>
          </a:ln>
        </p:spPr>
        <p:txBody>
          <a:bodyPr>
            <a:normAutofit fontScale="90000"/>
          </a:bodyPr>
          <a:lstStyle/>
          <a:p>
            <a:r>
              <a:rPr lang="en-US" sz="4000" b="1" dirty="0">
                <a:solidFill>
                  <a:schemeClr val="accent5"/>
                </a:solidFill>
                <a:latin typeface="Arial" panose="020B0604020202020204" pitchFamily="34" charset="0"/>
                <a:cs typeface="Arial" panose="020B0604020202020204" pitchFamily="34" charset="0"/>
              </a:rPr>
              <a:t>RCM 2020 survey</a:t>
            </a:r>
            <a:br>
              <a:rPr lang="en-US" sz="4000" b="1" dirty="0">
                <a:solidFill>
                  <a:schemeClr val="accent5"/>
                </a:solidFill>
                <a:latin typeface="Arial" panose="020B0604020202020204" pitchFamily="34" charset="0"/>
                <a:cs typeface="Arial" panose="020B0604020202020204" pitchFamily="34" charset="0"/>
              </a:rPr>
            </a:br>
            <a:endParaRPr lang="en-US" sz="4000" b="1" dirty="0">
              <a:solidFill>
                <a:schemeClr val="accent5"/>
              </a:solidFill>
              <a:latin typeface="Arial" panose="020B0604020202020204" pitchFamily="34" charset="0"/>
              <a:cs typeface="Arial" panose="020B0604020202020204" pitchFamily="34" charset="0"/>
            </a:endParaRPr>
          </a:p>
        </p:txBody>
      </p:sp>
      <p:pic>
        <p:nvPicPr>
          <p:cNvPr id="12" name="Audio 2">
            <a:hlinkClick r:id="" action="ppaction://media"/>
            <a:extLst>
              <a:ext uri="{FF2B5EF4-FFF2-40B4-BE49-F238E27FC236}">
                <a16:creationId xmlns:a16="http://schemas.microsoft.com/office/drawing/2014/main" id="{60EE175D-1D7E-4AE4-A2F1-309F3FBF7E4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78163" y="5877381"/>
            <a:ext cx="304800" cy="304800"/>
          </a:xfrm>
          <a:prstGeom prst="rect">
            <a:avLst/>
          </a:prstGeom>
        </p:spPr>
      </p:pic>
    </p:spTree>
    <p:extLst>
      <p:ext uri="{BB962C8B-B14F-4D97-AF65-F5344CB8AC3E}">
        <p14:creationId xmlns:p14="http://schemas.microsoft.com/office/powerpoint/2010/main" val="3573497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4159"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B7D5B-A483-1444-A4B3-F181A1F9A490}"/>
              </a:ext>
            </a:extLst>
          </p:cNvPr>
          <p:cNvSpPr>
            <a:spLocks noGrp="1"/>
          </p:cNvSpPr>
          <p:nvPr>
            <p:ph type="title"/>
          </p:nvPr>
        </p:nvSpPr>
        <p:spPr>
          <a:ln>
            <a:noFill/>
          </a:ln>
        </p:spPr>
        <p:txBody>
          <a:bodyPr>
            <a:normAutofit/>
          </a:bodyPr>
          <a:lstStyle/>
          <a:p>
            <a:r>
              <a:rPr lang="en-US" sz="4000" b="1" dirty="0">
                <a:solidFill>
                  <a:schemeClr val="accent5"/>
                </a:solidFill>
                <a:latin typeface="Arial" panose="020B0604020202020204" pitchFamily="34" charset="0"/>
                <a:cs typeface="Arial" panose="020B0604020202020204" pitchFamily="34" charset="0"/>
              </a:rPr>
              <a:t>Let’s change  the situation </a:t>
            </a:r>
          </a:p>
        </p:txBody>
      </p:sp>
      <p:graphicFrame>
        <p:nvGraphicFramePr>
          <p:cNvPr id="9" name="Content Placeholder 4">
            <a:extLst>
              <a:ext uri="{FF2B5EF4-FFF2-40B4-BE49-F238E27FC236}">
                <a16:creationId xmlns:a16="http://schemas.microsoft.com/office/drawing/2014/main" id="{1ACACBDE-BFC1-472F-9FCA-3616F72EDF01}"/>
              </a:ext>
            </a:extLst>
          </p:cNvPr>
          <p:cNvGraphicFramePr>
            <a:graphicFrameLocks/>
          </p:cNvGraphicFramePr>
          <p:nvPr>
            <p:extLst>
              <p:ext uri="{D42A27DB-BD31-4B8C-83A1-F6EECF244321}">
                <p14:modId xmlns:p14="http://schemas.microsoft.com/office/powerpoint/2010/main" val="123838176"/>
              </p:ext>
            </p:extLst>
          </p:nvPr>
        </p:nvGraphicFramePr>
        <p:xfrm>
          <a:off x="822122" y="1657133"/>
          <a:ext cx="7962272" cy="400088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1" name="Audio 1">
            <a:hlinkClick r:id="" action="ppaction://media"/>
            <a:extLst>
              <a:ext uri="{FF2B5EF4-FFF2-40B4-BE49-F238E27FC236}">
                <a16:creationId xmlns:a16="http://schemas.microsoft.com/office/drawing/2014/main" id="{82332470-E56C-4E67-850D-96A5AE87CA2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871087" y="5963798"/>
            <a:ext cx="304800" cy="304800"/>
          </a:xfrm>
          <a:prstGeom prst="rect">
            <a:avLst/>
          </a:prstGeom>
        </p:spPr>
      </p:pic>
    </p:spTree>
    <p:extLst>
      <p:ext uri="{BB962C8B-B14F-4D97-AF65-F5344CB8AC3E}">
        <p14:creationId xmlns:p14="http://schemas.microsoft.com/office/powerpoint/2010/main" val="1658855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432"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B7D5B-A483-1444-A4B3-F181A1F9A490}"/>
              </a:ext>
            </a:extLst>
          </p:cNvPr>
          <p:cNvSpPr>
            <a:spLocks noGrp="1"/>
          </p:cNvSpPr>
          <p:nvPr>
            <p:ph type="title"/>
          </p:nvPr>
        </p:nvSpPr>
        <p:spPr>
          <a:ln>
            <a:noFill/>
          </a:ln>
        </p:spPr>
        <p:txBody>
          <a:bodyPr>
            <a:normAutofit/>
          </a:bodyPr>
          <a:lstStyle/>
          <a:p>
            <a:r>
              <a:rPr lang="en-US" sz="4000" b="1" dirty="0">
                <a:solidFill>
                  <a:schemeClr val="accent5"/>
                </a:solidFill>
                <a:latin typeface="Arial" panose="020B0604020202020204" pitchFamily="34" charset="0"/>
                <a:cs typeface="Arial" panose="020B0604020202020204" pitchFamily="34" charset="0"/>
              </a:rPr>
              <a:t>What to do</a:t>
            </a:r>
          </a:p>
        </p:txBody>
      </p:sp>
      <p:graphicFrame>
        <p:nvGraphicFramePr>
          <p:cNvPr id="5" name="TextBox 5">
            <a:extLst>
              <a:ext uri="{FF2B5EF4-FFF2-40B4-BE49-F238E27FC236}">
                <a16:creationId xmlns:a16="http://schemas.microsoft.com/office/drawing/2014/main" id="{79019B18-5616-4744-933D-32244A775760}"/>
              </a:ext>
            </a:extLst>
          </p:cNvPr>
          <p:cNvGraphicFramePr>
            <a:graphicFrameLocks/>
          </p:cNvGraphicFramePr>
          <p:nvPr>
            <p:extLst>
              <p:ext uri="{D42A27DB-BD31-4B8C-83A1-F6EECF244321}">
                <p14:modId xmlns:p14="http://schemas.microsoft.com/office/powerpoint/2010/main" val="258956986"/>
              </p:ext>
            </p:extLst>
          </p:nvPr>
        </p:nvGraphicFramePr>
        <p:xfrm>
          <a:off x="1147573" y="2154488"/>
          <a:ext cx="7283363" cy="442188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7" name="TextBox 6">
            <a:extLst>
              <a:ext uri="{FF2B5EF4-FFF2-40B4-BE49-F238E27FC236}">
                <a16:creationId xmlns:a16="http://schemas.microsoft.com/office/drawing/2014/main" id="{7B20B3AE-D778-4C15-A6EF-8E5A9753B5C4}"/>
              </a:ext>
            </a:extLst>
          </p:cNvPr>
          <p:cNvSpPr txBox="1"/>
          <p:nvPr/>
        </p:nvSpPr>
        <p:spPr>
          <a:xfrm>
            <a:off x="1216404" y="1690689"/>
            <a:ext cx="6937696" cy="646331"/>
          </a:xfrm>
          <a:prstGeom prst="rect">
            <a:avLst/>
          </a:prstGeom>
          <a:noFill/>
        </p:spPr>
        <p:txBody>
          <a:bodyPr wrap="square">
            <a:spAutoFit/>
          </a:bodyPr>
          <a:lstStyle/>
          <a:p>
            <a:r>
              <a:rPr lang="en-GB" sz="1800" b="1" kern="1200" spc="-10" dirty="0">
                <a:solidFill>
                  <a:srgbClr val="000000"/>
                </a:solidFill>
                <a:effectLst/>
                <a:latin typeface="Arial" panose="020B0604020202020204" pitchFamily="34" charset="0"/>
                <a:ea typeface="Calibri" panose="020F0502020204030204" pitchFamily="34" charset="0"/>
                <a:cs typeface="Arial" panose="020B0604020202020204" pitchFamily="34" charset="0"/>
              </a:rPr>
              <a:t>NMC Code 20.9 </a:t>
            </a:r>
            <a:r>
              <a:rPr lang="en-GB" sz="1800" kern="1200" spc="-10" dirty="0">
                <a:solidFill>
                  <a:srgbClr val="000000"/>
                </a:solidFill>
                <a:effectLst/>
                <a:latin typeface="Arial" panose="020B0604020202020204" pitchFamily="34" charset="0"/>
                <a:ea typeface="Calibri" panose="020F0502020204030204" pitchFamily="34" charset="0"/>
                <a:cs typeface="Arial" panose="020B0604020202020204" pitchFamily="34" charset="0"/>
              </a:rPr>
              <a:t>states:</a:t>
            </a:r>
            <a:r>
              <a:rPr lang="en-GB" sz="1800" spc="-10" dirty="0">
                <a:solidFill>
                  <a:srgbClr val="000000"/>
                </a:solidFill>
                <a:latin typeface="Arial" panose="020B0604020202020204" pitchFamily="34" charset="0"/>
                <a:ea typeface="Calibri" panose="020F0502020204030204" pitchFamily="34" charset="0"/>
                <a:cs typeface="Arial" panose="020B0604020202020204" pitchFamily="34" charset="0"/>
              </a:rPr>
              <a:t>“</a:t>
            </a:r>
            <a:r>
              <a:rPr lang="en-GB" sz="1800" kern="1200" spc="-10" dirty="0">
                <a:solidFill>
                  <a:srgbClr val="000000"/>
                </a:solidFill>
                <a:effectLst/>
                <a:latin typeface="Arial" panose="020B0604020202020204" pitchFamily="34" charset="0"/>
                <a:ea typeface="Calibri" panose="020F0502020204030204" pitchFamily="34" charset="0"/>
                <a:cs typeface="Arial" panose="020B0604020202020204" pitchFamily="34" charset="0"/>
              </a:rPr>
              <a:t> you must maintain the level of health you need to carry out your professional role.” </a:t>
            </a:r>
            <a:endParaRPr lang="en-GB" sz="18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8" name="Audio 2">
            <a:hlinkClick r:id="" action="ppaction://media"/>
            <a:extLst>
              <a:ext uri="{FF2B5EF4-FFF2-40B4-BE49-F238E27FC236}">
                <a16:creationId xmlns:a16="http://schemas.microsoft.com/office/drawing/2014/main" id="{FEF4BDF5-E388-405D-B288-B284CFEF58C8}"/>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001700" y="6032500"/>
            <a:ext cx="304800" cy="304800"/>
          </a:xfrm>
          <a:prstGeom prst="rect">
            <a:avLst/>
          </a:prstGeom>
        </p:spPr>
      </p:pic>
    </p:spTree>
    <p:extLst>
      <p:ext uri="{BB962C8B-B14F-4D97-AF65-F5344CB8AC3E}">
        <p14:creationId xmlns:p14="http://schemas.microsoft.com/office/powerpoint/2010/main" val="3889014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11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B7D5B-A483-1444-A4B3-F181A1F9A490}"/>
              </a:ext>
            </a:extLst>
          </p:cNvPr>
          <p:cNvSpPr>
            <a:spLocks noGrp="1"/>
          </p:cNvSpPr>
          <p:nvPr>
            <p:ph type="title"/>
          </p:nvPr>
        </p:nvSpPr>
        <p:spPr>
          <a:ln>
            <a:noFill/>
          </a:ln>
        </p:spPr>
        <p:txBody>
          <a:bodyPr>
            <a:normAutofit/>
          </a:bodyPr>
          <a:lstStyle/>
          <a:p>
            <a:r>
              <a:rPr lang="en-US" sz="4000" b="1" dirty="0">
                <a:solidFill>
                  <a:schemeClr val="accent5"/>
                </a:solidFill>
                <a:latin typeface="Arial" panose="020B0604020202020204" pitchFamily="34" charset="0"/>
                <a:cs typeface="Arial" panose="020B0604020202020204" pitchFamily="34" charset="0"/>
              </a:rPr>
              <a:t>Health &amp; Safety legislation</a:t>
            </a:r>
          </a:p>
        </p:txBody>
      </p:sp>
      <p:sp>
        <p:nvSpPr>
          <p:cNvPr id="7" name="TextBox 6">
            <a:extLst>
              <a:ext uri="{FF2B5EF4-FFF2-40B4-BE49-F238E27FC236}">
                <a16:creationId xmlns:a16="http://schemas.microsoft.com/office/drawing/2014/main" id="{7B20B3AE-D778-4C15-A6EF-8E5A9753B5C4}"/>
              </a:ext>
            </a:extLst>
          </p:cNvPr>
          <p:cNvSpPr txBox="1"/>
          <p:nvPr/>
        </p:nvSpPr>
        <p:spPr>
          <a:xfrm>
            <a:off x="760164" y="1526274"/>
            <a:ext cx="7603660" cy="4742324"/>
          </a:xfrm>
          <a:prstGeom prst="rect">
            <a:avLst/>
          </a:prstGeom>
          <a:noFill/>
        </p:spPr>
        <p:txBody>
          <a:bodyPr wrap="square">
            <a:spAutoFit/>
          </a:bodyPr>
          <a:lstStyle/>
          <a:p>
            <a:pPr>
              <a:lnSpc>
                <a:spcPct val="100000"/>
              </a:lnSpc>
              <a:spcAft>
                <a:spcPts val="1650"/>
              </a:spcAft>
            </a:pPr>
            <a:r>
              <a:rPr lang="en-GB" sz="1800" dirty="0">
                <a:effectLst/>
                <a:latin typeface="Arial" panose="020B0604020202020204" pitchFamily="34" charset="0"/>
                <a:ea typeface="Times New Roman" panose="02020603050405020304" pitchFamily="18" charset="0"/>
                <a:cs typeface="Arial" panose="020B0604020202020204" pitchFamily="34" charset="0"/>
              </a:rPr>
              <a:t>There's a clear duty on employers to provide drinking water at work, under the </a:t>
            </a:r>
            <a:r>
              <a:rPr lang="en-GB" sz="1800" u="sng" dirty="0">
                <a:effectLst/>
                <a:latin typeface="Arial" panose="020B0604020202020204" pitchFamily="34" charset="0"/>
                <a:ea typeface="Times New Roman" panose="02020603050405020304" pitchFamily="18" charset="0"/>
                <a:cs typeface="Arial" panose="020B0604020202020204" pitchFamily="34" charset="0"/>
                <a:hlinkClick r:id="rId5"/>
              </a:rPr>
              <a:t>Workplace (Health, Safety and Welfare) Regulations</a:t>
            </a:r>
            <a:r>
              <a:rPr lang="en-GB" sz="1800" dirty="0">
                <a:effectLst/>
                <a:latin typeface="Arial" panose="020B0604020202020204" pitchFamily="34" charset="0"/>
                <a:ea typeface="Times New Roman" panose="02020603050405020304" pitchFamily="18" charset="0"/>
                <a:cs typeface="Arial" panose="020B0604020202020204" pitchFamily="34" charset="0"/>
              </a:rPr>
              <a:t> 1992: </a:t>
            </a:r>
          </a:p>
          <a:p>
            <a:pPr>
              <a:lnSpc>
                <a:spcPct val="100000"/>
              </a:lnSpc>
            </a:pPr>
            <a:r>
              <a:rPr lang="en-GB" sz="1800" dirty="0">
                <a:latin typeface="Arial" panose="020B0604020202020204" pitchFamily="34" charset="0"/>
                <a:cs typeface="Arial" panose="020B0604020202020204" pitchFamily="34" charset="0"/>
              </a:rPr>
              <a:t>Regulation 22 Drinking water </a:t>
            </a:r>
          </a:p>
          <a:p>
            <a:pPr>
              <a:lnSpc>
                <a:spcPct val="100000"/>
              </a:lnSpc>
            </a:pPr>
            <a:endParaRPr lang="en-GB" sz="1800" dirty="0">
              <a:latin typeface="Arial" panose="020B0604020202020204" pitchFamily="34" charset="0"/>
              <a:cs typeface="Arial" panose="020B0604020202020204" pitchFamily="34" charset="0"/>
            </a:endParaRPr>
          </a:p>
          <a:p>
            <a:pPr marL="342900" indent="-342900">
              <a:lnSpc>
                <a:spcPct val="100000"/>
              </a:lnSpc>
              <a:buAutoNum type="arabicParenBoth"/>
            </a:pPr>
            <a:r>
              <a:rPr lang="en-GB" sz="1800" dirty="0">
                <a:latin typeface="Arial" panose="020B0604020202020204" pitchFamily="34" charset="0"/>
                <a:cs typeface="Arial" panose="020B0604020202020204" pitchFamily="34" charset="0"/>
              </a:rPr>
              <a:t>An adequate supply of wholesome drinking water shall be provided for all persons at work in the workplace. </a:t>
            </a:r>
          </a:p>
          <a:p>
            <a:pPr>
              <a:lnSpc>
                <a:spcPct val="100000"/>
              </a:lnSpc>
            </a:pPr>
            <a:endParaRPr lang="en-GB" sz="1800" dirty="0">
              <a:latin typeface="Arial" panose="020B0604020202020204" pitchFamily="34" charset="0"/>
              <a:cs typeface="Arial" panose="020B0604020202020204" pitchFamily="34" charset="0"/>
            </a:endParaRPr>
          </a:p>
          <a:p>
            <a:pPr>
              <a:lnSpc>
                <a:spcPct val="100000"/>
              </a:lnSpc>
            </a:pPr>
            <a:r>
              <a:rPr lang="en-GB" sz="1800" dirty="0">
                <a:latin typeface="Arial" panose="020B0604020202020204" pitchFamily="34" charset="0"/>
                <a:cs typeface="Arial" panose="020B0604020202020204" pitchFamily="34" charset="0"/>
              </a:rPr>
              <a:t>(2) Every supply of drinking water required by paragraph (1) shall – (a) be readily accessible at suitable places; and (b) be conspicuously marked by an appropriate sign where necessary for reasons of health and safety. </a:t>
            </a:r>
          </a:p>
          <a:p>
            <a:pPr>
              <a:lnSpc>
                <a:spcPct val="100000"/>
              </a:lnSpc>
            </a:pPr>
            <a:endParaRPr lang="en-GB" sz="1800" dirty="0">
              <a:latin typeface="Arial" panose="020B0604020202020204" pitchFamily="34" charset="0"/>
              <a:cs typeface="Arial" panose="020B0604020202020204" pitchFamily="34" charset="0"/>
            </a:endParaRPr>
          </a:p>
          <a:p>
            <a:pPr>
              <a:lnSpc>
                <a:spcPct val="100000"/>
              </a:lnSpc>
            </a:pPr>
            <a:r>
              <a:rPr lang="en-GB" sz="1800" dirty="0">
                <a:latin typeface="Arial" panose="020B0604020202020204" pitchFamily="34" charset="0"/>
                <a:cs typeface="Arial" panose="020B0604020202020204" pitchFamily="34" charset="0"/>
              </a:rPr>
              <a:t>(3) Where a supply of drinking water is required by paragraph (1), there shall also be provided a sufficient number of suitable cups or other drinking vessels unless the supply of drinking water is in a jet from which persons can drink easily. </a:t>
            </a:r>
          </a:p>
        </p:txBody>
      </p:sp>
      <p:pic>
        <p:nvPicPr>
          <p:cNvPr id="6" name="Audio 3">
            <a:hlinkClick r:id="" action="ppaction://media"/>
            <a:extLst>
              <a:ext uri="{FF2B5EF4-FFF2-40B4-BE49-F238E27FC236}">
                <a16:creationId xmlns:a16="http://schemas.microsoft.com/office/drawing/2014/main" id="{7DFC383B-B83D-4EC3-806A-F5AAB7664EA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95814" y="5963798"/>
            <a:ext cx="304800" cy="304800"/>
          </a:xfrm>
          <a:prstGeom prst="rect">
            <a:avLst/>
          </a:prstGeom>
        </p:spPr>
      </p:pic>
    </p:spTree>
    <p:extLst>
      <p:ext uri="{BB962C8B-B14F-4D97-AF65-F5344CB8AC3E}">
        <p14:creationId xmlns:p14="http://schemas.microsoft.com/office/powerpoint/2010/main" val="36243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713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B7D5B-A483-1444-A4B3-F181A1F9A490}"/>
              </a:ext>
            </a:extLst>
          </p:cNvPr>
          <p:cNvSpPr>
            <a:spLocks noGrp="1"/>
          </p:cNvSpPr>
          <p:nvPr>
            <p:ph type="title"/>
          </p:nvPr>
        </p:nvSpPr>
        <p:spPr>
          <a:xfrm>
            <a:off x="628650" y="163790"/>
            <a:ext cx="7886700" cy="1325563"/>
          </a:xfrm>
          <a:ln>
            <a:noFill/>
          </a:ln>
        </p:spPr>
        <p:txBody>
          <a:bodyPr>
            <a:normAutofit/>
          </a:bodyPr>
          <a:lstStyle/>
          <a:p>
            <a:r>
              <a:rPr lang="en-US" sz="4000" b="1" dirty="0">
                <a:solidFill>
                  <a:schemeClr val="accent5"/>
                </a:solidFill>
                <a:latin typeface="Arial" panose="020B0604020202020204" pitchFamily="34" charset="0"/>
                <a:cs typeface="Arial" panose="020B0604020202020204" pitchFamily="34" charset="0"/>
              </a:rPr>
              <a:t>Health &amp; Safety legislation</a:t>
            </a:r>
          </a:p>
        </p:txBody>
      </p:sp>
      <p:sp>
        <p:nvSpPr>
          <p:cNvPr id="7" name="TextBox 6">
            <a:extLst>
              <a:ext uri="{FF2B5EF4-FFF2-40B4-BE49-F238E27FC236}">
                <a16:creationId xmlns:a16="http://schemas.microsoft.com/office/drawing/2014/main" id="{7B20B3AE-D778-4C15-A6EF-8E5A9753B5C4}"/>
              </a:ext>
            </a:extLst>
          </p:cNvPr>
          <p:cNvSpPr txBox="1"/>
          <p:nvPr/>
        </p:nvSpPr>
        <p:spPr>
          <a:xfrm>
            <a:off x="760164" y="1225253"/>
            <a:ext cx="7603660" cy="5078313"/>
          </a:xfrm>
          <a:prstGeom prst="rect">
            <a:avLst/>
          </a:prstGeom>
          <a:noFill/>
        </p:spPr>
        <p:txBody>
          <a:bodyPr wrap="square">
            <a:spAutoFit/>
          </a:bodyPr>
          <a:lstStyle/>
          <a:p>
            <a:pPr marL="0" indent="0">
              <a:buNone/>
            </a:pPr>
            <a:r>
              <a:rPr lang="en-GB" sz="1800" u="sng" dirty="0">
                <a:effectLst/>
                <a:latin typeface="Arial" panose="020B0604020202020204" pitchFamily="34" charset="0"/>
                <a:ea typeface="Times New Roman" panose="02020603050405020304" pitchFamily="18" charset="0"/>
                <a:cs typeface="Arial" panose="020B0604020202020204" pitchFamily="34" charset="0"/>
                <a:hlinkClick r:id="rId5"/>
              </a:rPr>
              <a:t>Workplace (Health, Safety and Welfare) Regulations</a:t>
            </a:r>
            <a:r>
              <a:rPr lang="en-GB" sz="1800" dirty="0">
                <a:effectLst/>
                <a:latin typeface="Arial" panose="020B0604020202020204" pitchFamily="34" charset="0"/>
                <a:ea typeface="Times New Roman" panose="02020603050405020304" pitchFamily="18" charset="0"/>
                <a:cs typeface="Arial" panose="020B0604020202020204" pitchFamily="34" charset="0"/>
              </a:rPr>
              <a:t> 1992:</a:t>
            </a:r>
            <a:r>
              <a:rPr lang="en-GB" sz="1800" dirty="0">
                <a:latin typeface="Arial" panose="020B0604020202020204" pitchFamily="34" charset="0"/>
                <a:cs typeface="Arial" panose="020B0604020202020204" pitchFamily="34" charset="0"/>
              </a:rPr>
              <a:t> Regulation 25 Facilities for rest and to eat meals</a:t>
            </a:r>
          </a:p>
          <a:p>
            <a:pPr marL="0" indent="0">
              <a:buNone/>
            </a:pPr>
            <a:endParaRPr lang="en-GB" sz="1800" dirty="0">
              <a:latin typeface="Arial" panose="020B0604020202020204" pitchFamily="34" charset="0"/>
              <a:cs typeface="Arial" panose="020B0604020202020204" pitchFamily="34" charset="0"/>
            </a:endParaRPr>
          </a:p>
          <a:p>
            <a:r>
              <a:rPr lang="en-GB" sz="1800" dirty="0">
                <a:latin typeface="Arial" panose="020B0604020202020204" pitchFamily="34" charset="0"/>
                <a:cs typeface="Arial" panose="020B0604020202020204" pitchFamily="34" charset="0"/>
              </a:rPr>
              <a:t> (1) Suitable and sufficient rest facilities shall be provided at readily accessible places. </a:t>
            </a:r>
          </a:p>
          <a:p>
            <a:endParaRPr lang="en-GB" sz="1800" dirty="0">
              <a:latin typeface="Arial" panose="020B0604020202020204" pitchFamily="34" charset="0"/>
              <a:cs typeface="Arial" panose="020B0604020202020204" pitchFamily="34" charset="0"/>
            </a:endParaRPr>
          </a:p>
          <a:p>
            <a:r>
              <a:rPr lang="en-GB" sz="1800" dirty="0">
                <a:latin typeface="Arial" panose="020B0604020202020204" pitchFamily="34" charset="0"/>
                <a:cs typeface="Arial" panose="020B0604020202020204" pitchFamily="34" charset="0"/>
              </a:rPr>
              <a:t>(2); (b) include suitable facilities to eat meals where food eaten in the workplace would otherwise be likely to become contaminated.</a:t>
            </a:r>
          </a:p>
          <a:p>
            <a:r>
              <a:rPr lang="en-GB" sz="1800" dirty="0">
                <a:latin typeface="Arial" panose="020B0604020202020204" pitchFamily="34" charset="0"/>
                <a:cs typeface="Arial" panose="020B0604020202020204" pitchFamily="34" charset="0"/>
              </a:rPr>
              <a:t>(</a:t>
            </a:r>
            <a:r>
              <a:rPr lang="en-GB" sz="1800" dirty="0" err="1">
                <a:latin typeface="Arial" panose="020B0604020202020204" pitchFamily="34" charset="0"/>
                <a:cs typeface="Arial" panose="020B0604020202020204" pitchFamily="34" charset="0"/>
              </a:rPr>
              <a:t>i</a:t>
            </a:r>
            <a:r>
              <a:rPr lang="en-GB" sz="1800" dirty="0">
                <a:latin typeface="Arial" panose="020B0604020202020204" pitchFamily="34" charset="0"/>
                <a:cs typeface="Arial" panose="020B0604020202020204" pitchFamily="34" charset="0"/>
              </a:rPr>
              <a:t>) an adequate number of tables and adequate seating with backs for the number of persons at work likely to use them at any one time; </a:t>
            </a:r>
          </a:p>
          <a:p>
            <a:r>
              <a:rPr lang="en-GB" sz="1800" dirty="0">
                <a:latin typeface="Arial" panose="020B0604020202020204" pitchFamily="34" charset="0"/>
                <a:cs typeface="Arial" panose="020B0604020202020204" pitchFamily="34" charset="0"/>
              </a:rPr>
              <a:t>(ii) seating which is adequate for the number of disabled persons at work and suitable for them.</a:t>
            </a:r>
          </a:p>
          <a:p>
            <a:endParaRPr lang="en-GB" sz="1800" dirty="0">
              <a:latin typeface="Arial" panose="020B0604020202020204" pitchFamily="34" charset="0"/>
              <a:cs typeface="Arial" panose="020B0604020202020204" pitchFamily="34" charset="0"/>
            </a:endParaRPr>
          </a:p>
          <a:p>
            <a:r>
              <a:rPr lang="en-GB" sz="1800" dirty="0">
                <a:latin typeface="Arial" panose="020B0604020202020204" pitchFamily="34" charset="0"/>
                <a:cs typeface="Arial" panose="020B0604020202020204" pitchFamily="34" charset="0"/>
              </a:rPr>
              <a:t>(4) Suitable facilities shall be provided for any person at work who is a pregnant woman or nursing mother to rest. </a:t>
            </a:r>
          </a:p>
          <a:p>
            <a:endParaRPr lang="en-GB" sz="1800" dirty="0">
              <a:latin typeface="Arial" panose="020B0604020202020204" pitchFamily="34" charset="0"/>
              <a:cs typeface="Arial" panose="020B0604020202020204" pitchFamily="34" charset="0"/>
            </a:endParaRPr>
          </a:p>
          <a:p>
            <a:r>
              <a:rPr lang="en-GB" sz="1800" dirty="0">
                <a:latin typeface="Arial" panose="020B0604020202020204" pitchFamily="34" charset="0"/>
                <a:cs typeface="Arial" panose="020B0604020202020204" pitchFamily="34" charset="0"/>
              </a:rPr>
              <a:t>(5) Suitable and sufficient facilities shall be provided for persons at work to eat meals where meals are regularly eaten in the workplace.</a:t>
            </a:r>
          </a:p>
        </p:txBody>
      </p:sp>
      <p:pic>
        <p:nvPicPr>
          <p:cNvPr id="6" name="Audio 3">
            <a:hlinkClick r:id="" action="ppaction://media"/>
            <a:extLst>
              <a:ext uri="{FF2B5EF4-FFF2-40B4-BE49-F238E27FC236}">
                <a16:creationId xmlns:a16="http://schemas.microsoft.com/office/drawing/2014/main" id="{84B78F94-2414-4560-B15D-EF7F5951672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95338" y="5812886"/>
            <a:ext cx="297313" cy="304800"/>
          </a:xfrm>
          <a:prstGeom prst="rect">
            <a:avLst/>
          </a:prstGeom>
        </p:spPr>
      </p:pic>
    </p:spTree>
    <p:extLst>
      <p:ext uri="{BB962C8B-B14F-4D97-AF65-F5344CB8AC3E}">
        <p14:creationId xmlns:p14="http://schemas.microsoft.com/office/powerpoint/2010/main" val="2600286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597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B7D5B-A483-1444-A4B3-F181A1F9A490}"/>
              </a:ext>
            </a:extLst>
          </p:cNvPr>
          <p:cNvSpPr>
            <a:spLocks noGrp="1"/>
          </p:cNvSpPr>
          <p:nvPr>
            <p:ph type="title"/>
          </p:nvPr>
        </p:nvSpPr>
        <p:spPr>
          <a:xfrm>
            <a:off x="628650" y="163790"/>
            <a:ext cx="7886700" cy="1325563"/>
          </a:xfrm>
          <a:ln>
            <a:noFill/>
          </a:ln>
        </p:spPr>
        <p:txBody>
          <a:bodyPr>
            <a:normAutofit/>
          </a:bodyPr>
          <a:lstStyle/>
          <a:p>
            <a:r>
              <a:rPr lang="en-US" sz="4000" b="1" dirty="0">
                <a:solidFill>
                  <a:schemeClr val="accent5"/>
                </a:solidFill>
                <a:latin typeface="Arial" panose="020B0604020202020204" pitchFamily="34" charset="0"/>
                <a:cs typeface="Arial" panose="020B0604020202020204" pitchFamily="34" charset="0"/>
              </a:rPr>
              <a:t>Health &amp; Safety legislation</a:t>
            </a:r>
          </a:p>
        </p:txBody>
      </p:sp>
      <p:sp>
        <p:nvSpPr>
          <p:cNvPr id="7" name="TextBox 6">
            <a:extLst>
              <a:ext uri="{FF2B5EF4-FFF2-40B4-BE49-F238E27FC236}">
                <a16:creationId xmlns:a16="http://schemas.microsoft.com/office/drawing/2014/main" id="{7B20B3AE-D778-4C15-A6EF-8E5A9753B5C4}"/>
              </a:ext>
            </a:extLst>
          </p:cNvPr>
          <p:cNvSpPr txBox="1"/>
          <p:nvPr/>
        </p:nvSpPr>
        <p:spPr>
          <a:xfrm>
            <a:off x="760164" y="1343651"/>
            <a:ext cx="7603660" cy="4462760"/>
          </a:xfrm>
          <a:prstGeom prst="rect">
            <a:avLst/>
          </a:prstGeom>
          <a:noFill/>
        </p:spPr>
        <p:txBody>
          <a:bodyPr wrap="square">
            <a:spAutoFit/>
          </a:bodyPr>
          <a:lstStyle/>
          <a:p>
            <a:pPr marL="0" indent="0">
              <a:lnSpc>
                <a:spcPct val="100000"/>
              </a:lnSpc>
              <a:spcAft>
                <a:spcPts val="1200"/>
              </a:spcAft>
              <a:buNone/>
            </a:pPr>
            <a:r>
              <a:rPr lang="en-GB" sz="1800" spc="-10" dirty="0">
                <a:latin typeface="Arial" panose="020B0604020202020204" pitchFamily="34" charset="0"/>
                <a:ea typeface="Times New Roman" panose="02020603050405020304" pitchFamily="18" charset="0"/>
                <a:cs typeface="Arial" panose="020B0604020202020204" pitchFamily="34" charset="0"/>
              </a:rPr>
              <a:t>E</a:t>
            </a:r>
            <a:r>
              <a:rPr lang="en-GB" sz="1800" spc="-10" dirty="0">
                <a:effectLst/>
                <a:latin typeface="Arial" panose="020B0604020202020204" pitchFamily="34" charset="0"/>
                <a:ea typeface="Times New Roman" panose="02020603050405020304" pitchFamily="18" charset="0"/>
                <a:cs typeface="Arial" panose="020B0604020202020204" pitchFamily="34" charset="0"/>
              </a:rPr>
              <a:t>mployers must ensure staff have the time to take the breaks to which they are entitled. </a:t>
            </a:r>
          </a:p>
          <a:p>
            <a:pPr>
              <a:lnSpc>
                <a:spcPct val="100000"/>
              </a:lnSpc>
              <a:spcAft>
                <a:spcPts val="1200"/>
              </a:spcAft>
            </a:pPr>
            <a:r>
              <a:rPr lang="en-GB" sz="1800" spc="-10" dirty="0">
                <a:effectLst/>
                <a:latin typeface="Arial" panose="020B0604020202020204" pitchFamily="34" charset="0"/>
                <a:ea typeface="Times New Roman" panose="02020603050405020304" pitchFamily="18" charset="0"/>
                <a:cs typeface="Arial" panose="020B0604020202020204" pitchFamily="34" charset="0"/>
              </a:rPr>
              <a:t>Under the </a:t>
            </a:r>
            <a:r>
              <a:rPr lang="en-GB" sz="1800" u="sng" spc="-10" dirty="0">
                <a:effectLst/>
                <a:latin typeface="Arial" panose="020B0604020202020204" pitchFamily="34" charset="0"/>
                <a:ea typeface="Times New Roman" panose="02020603050405020304" pitchFamily="18" charset="0"/>
                <a:cs typeface="Arial" panose="020B0604020202020204" pitchFamily="34" charset="0"/>
                <a:hlinkClick r:id="rId5"/>
              </a:rPr>
              <a:t>Working Time Regulations 1998</a:t>
            </a:r>
            <a:r>
              <a:rPr lang="en-GB" sz="1800" spc="-10" dirty="0">
                <a:effectLst/>
                <a:latin typeface="Arial" panose="020B0604020202020204" pitchFamily="34" charset="0"/>
                <a:ea typeface="Times New Roman" panose="02020603050405020304" pitchFamily="18" charset="0"/>
                <a:cs typeface="Arial" panose="020B0604020202020204" pitchFamily="34" charset="0"/>
              </a:rPr>
              <a:t>, UK workers are entitled to </a:t>
            </a:r>
            <a:r>
              <a:rPr lang="en-GB" sz="1800" u="sng" spc="-10" dirty="0">
                <a:effectLst/>
                <a:latin typeface="Arial" panose="020B0604020202020204" pitchFamily="34" charset="0"/>
                <a:ea typeface="Times New Roman" panose="02020603050405020304" pitchFamily="18" charset="0"/>
                <a:cs typeface="Arial" panose="020B0604020202020204" pitchFamily="34" charset="0"/>
                <a:hlinkClick r:id="rId6"/>
              </a:rPr>
              <a:t>a minimum 20-minute break when working for six hours or more</a:t>
            </a:r>
            <a:r>
              <a:rPr lang="en-GB" sz="1800" spc="-10" dirty="0">
                <a:effectLst/>
                <a:latin typeface="Arial" panose="020B0604020202020204" pitchFamily="34" charset="0"/>
                <a:ea typeface="Times New Roman" panose="02020603050405020304" pitchFamily="18" charset="0"/>
                <a:cs typeface="Arial" panose="020B0604020202020204" pitchFamily="34" charset="0"/>
              </a:rPr>
              <a:t>.</a:t>
            </a:r>
          </a:p>
          <a:p>
            <a:pPr marL="0" indent="0">
              <a:lnSpc>
                <a:spcPct val="100000"/>
              </a:lnSpc>
              <a:spcAft>
                <a:spcPts val="1200"/>
              </a:spcAft>
              <a:buNone/>
            </a:pPr>
            <a:r>
              <a:rPr lang="en-GB" sz="1800" spc="-10" dirty="0">
                <a:effectLst/>
                <a:latin typeface="Arial" panose="020B0604020202020204" pitchFamily="34" charset="0"/>
                <a:ea typeface="Times New Roman" panose="02020603050405020304" pitchFamily="18" charset="0"/>
                <a:cs typeface="Arial" panose="020B0604020202020204" pitchFamily="34" charset="0"/>
              </a:rPr>
              <a:t>This break should:</a:t>
            </a:r>
            <a:endParaRPr lang="en-GB" sz="18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00000"/>
              </a:lnSpc>
              <a:spcAft>
                <a:spcPts val="600"/>
              </a:spcAft>
              <a:buSzPts val="1000"/>
              <a:buFont typeface="Symbol" panose="05050102010706020507" pitchFamily="18" charset="2"/>
              <a:buChar char=""/>
              <a:tabLst>
                <a:tab pos="457200" algn="l"/>
              </a:tabLst>
            </a:pPr>
            <a:r>
              <a:rPr lang="en-GB" sz="1800" dirty="0">
                <a:effectLst/>
                <a:latin typeface="Arial" panose="020B0604020202020204" pitchFamily="34" charset="0"/>
                <a:ea typeface="Times New Roman" panose="02020603050405020304" pitchFamily="18" charset="0"/>
                <a:cs typeface="Arial" panose="020B0604020202020204" pitchFamily="34" charset="0"/>
              </a:rPr>
              <a:t>Be uninterrupted</a:t>
            </a:r>
            <a:endParaRPr lang="en-GB" sz="18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00000"/>
              </a:lnSpc>
              <a:spcAft>
                <a:spcPts val="600"/>
              </a:spcAft>
              <a:buSzPts val="1000"/>
              <a:buFont typeface="Symbol" panose="05050102010706020507" pitchFamily="18" charset="2"/>
              <a:buChar char=""/>
              <a:tabLst>
                <a:tab pos="457200" algn="l"/>
              </a:tabLst>
            </a:pPr>
            <a:r>
              <a:rPr lang="en-GB" sz="1800" dirty="0">
                <a:effectLst/>
                <a:latin typeface="Arial" panose="020B0604020202020204" pitchFamily="34" charset="0"/>
                <a:ea typeface="Times New Roman" panose="02020603050405020304" pitchFamily="18" charset="0"/>
                <a:cs typeface="Arial" panose="020B0604020202020204" pitchFamily="34" charset="0"/>
              </a:rPr>
              <a:t>Be away from your workstation/working area</a:t>
            </a:r>
            <a:endParaRPr lang="en-GB" sz="18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00000"/>
              </a:lnSpc>
              <a:spcAft>
                <a:spcPts val="600"/>
              </a:spcAft>
              <a:buSzPts val="1000"/>
              <a:buFont typeface="Symbol" panose="05050102010706020507" pitchFamily="18" charset="2"/>
              <a:buChar char=""/>
              <a:tabLst>
                <a:tab pos="457200" algn="l"/>
              </a:tabLst>
            </a:pPr>
            <a:r>
              <a:rPr lang="en-GB" sz="1800" dirty="0">
                <a:effectLst/>
                <a:latin typeface="Arial" panose="020B0604020202020204" pitchFamily="34" charset="0"/>
                <a:ea typeface="Times New Roman" panose="02020603050405020304" pitchFamily="18" charset="0"/>
                <a:cs typeface="Arial" panose="020B0604020202020204" pitchFamily="34" charset="0"/>
              </a:rPr>
              <a:t>Take place during working time (so not right at the start or end of the working day)</a:t>
            </a:r>
          </a:p>
          <a:p>
            <a:pPr lvl="0">
              <a:lnSpc>
                <a:spcPct val="100000"/>
              </a:lnSpc>
              <a:spcAft>
                <a:spcPts val="600"/>
              </a:spcAft>
              <a:buSzPts val="1000"/>
              <a:tabLst>
                <a:tab pos="457200" algn="l"/>
              </a:tabLst>
            </a:pPr>
            <a:endParaRPr lang="en-GB" sz="1800" dirty="0">
              <a:effectLst/>
              <a:latin typeface="Arial" panose="020B0604020202020204" pitchFamily="34" charset="0"/>
              <a:ea typeface="Calibri" panose="020F0502020204030204" pitchFamily="34" charset="0"/>
              <a:cs typeface="Arial" panose="020B0604020202020204" pitchFamily="34" charset="0"/>
            </a:endParaRPr>
          </a:p>
          <a:p>
            <a:pPr>
              <a:lnSpc>
                <a:spcPct val="100000"/>
              </a:lnSpc>
              <a:spcAft>
                <a:spcPts val="1200"/>
              </a:spcAft>
            </a:pPr>
            <a:r>
              <a:rPr lang="en-GB" sz="1800" spc="-10" dirty="0">
                <a:latin typeface="Arial" panose="020B0604020202020204" pitchFamily="34" charset="0"/>
                <a:ea typeface="Times New Roman" panose="02020603050405020304" pitchFamily="18" charset="0"/>
                <a:cs typeface="Arial" panose="020B0604020202020204" pitchFamily="34" charset="0"/>
              </a:rPr>
              <a:t>Employers must also take into account staff  with underlying  health conditions  may require more breaks e.g. pregnancy/lactating, menopause, Diabetes, or respiratory disease.</a:t>
            </a:r>
          </a:p>
        </p:txBody>
      </p:sp>
      <p:pic>
        <p:nvPicPr>
          <p:cNvPr id="6" name="Audio 3">
            <a:hlinkClick r:id="" action="ppaction://media"/>
            <a:extLst>
              <a:ext uri="{FF2B5EF4-FFF2-40B4-BE49-F238E27FC236}">
                <a16:creationId xmlns:a16="http://schemas.microsoft.com/office/drawing/2014/main" id="{0A310B3E-24FA-4FA1-8149-4B9B3ED293C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037469" y="5885104"/>
            <a:ext cx="304800" cy="304800"/>
          </a:xfrm>
          <a:prstGeom prst="rect">
            <a:avLst/>
          </a:prstGeom>
        </p:spPr>
      </p:pic>
    </p:spTree>
    <p:extLst>
      <p:ext uri="{BB962C8B-B14F-4D97-AF65-F5344CB8AC3E}">
        <p14:creationId xmlns:p14="http://schemas.microsoft.com/office/powerpoint/2010/main" val="3173679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92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Berry">
      <a:dk1>
        <a:srgbClr val="000000"/>
      </a:dk1>
      <a:lt1>
        <a:srgbClr val="FFFFFF"/>
      </a:lt1>
      <a:dk2>
        <a:srgbClr val="44546A"/>
      </a:dk2>
      <a:lt2>
        <a:srgbClr val="E7E6E6"/>
      </a:lt2>
      <a:accent1>
        <a:srgbClr val="371488"/>
      </a:accent1>
      <a:accent2>
        <a:srgbClr val="EE6B42"/>
      </a:accent2>
      <a:accent3>
        <a:srgbClr val="F1903D"/>
      </a:accent3>
      <a:accent4>
        <a:srgbClr val="FF3333"/>
      </a:accent4>
      <a:accent5>
        <a:srgbClr val="A63589"/>
      </a:accent5>
      <a:accent6>
        <a:srgbClr val="DD239C"/>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ydration - rebranded" id="{E50B60DE-3A1A-4D5E-B86B-E37059018D6A}" vid="{7ABB340F-4363-4DB7-9F98-92284B60FAD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BC8F2A7E07D1842A196F09D433F46C7" ma:contentTypeVersion="19" ma:contentTypeDescription="Create a new document." ma:contentTypeScope="" ma:versionID="59d991ef7e09e7272b6525d80db4ac92">
  <xsd:schema xmlns:xsd="http://www.w3.org/2001/XMLSchema" xmlns:xs="http://www.w3.org/2001/XMLSchema" xmlns:p="http://schemas.microsoft.com/office/2006/metadata/properties" xmlns:ns2="72668c49-94ea-40d2-beae-2972e9fa7e00" xmlns:ns3="27748eab-0dbd-4733-9124-bc232bc1c31e" targetNamespace="http://schemas.microsoft.com/office/2006/metadata/properties" ma:root="true" ma:fieldsID="101729b34fff8068995c21f5c294303d" ns2:_="" ns3:_="">
    <xsd:import namespace="72668c49-94ea-40d2-beae-2972e9fa7e00"/>
    <xsd:import namespace="27748eab-0dbd-4733-9124-bc232bc1c31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Location" minOccurs="0"/>
                <xsd:element ref="ns2:MediaServiceOCR" minOccurs="0"/>
                <xsd:element ref="ns2:MediaServiceGenerationTime" minOccurs="0"/>
                <xsd:element ref="ns2:MediaServiceEventHashCode"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2668c49-94ea-40d2-beae-2972e9fa7e0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09be131-e051-4104-a245-9491c2d7634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7748eab-0dbd-4733-9124-bc232bc1c31e"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52ec2af6-9af2-4977-8540-53f05a37e505}" ma:internalName="TaxCatchAll" ma:showField="CatchAllData" ma:web="27748eab-0dbd-4733-9124-bc232bc1c31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27748eab-0dbd-4733-9124-bc232bc1c31e" xsi:nil="true"/>
    <lcf76f155ced4ddcb4097134ff3c332f xmlns="72668c49-94ea-40d2-beae-2972e9fa7e00">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FEE41F2D-D4FD-4878-8ACD-93AB794D442A}"/>
</file>

<file path=customXml/itemProps2.xml><?xml version="1.0" encoding="utf-8"?>
<ds:datastoreItem xmlns:ds="http://schemas.openxmlformats.org/officeDocument/2006/customXml" ds:itemID="{B6B18B90-780A-47B1-84F2-307A74FE7F3B}"/>
</file>

<file path=customXml/itemProps3.xml><?xml version="1.0" encoding="utf-8"?>
<ds:datastoreItem xmlns:ds="http://schemas.openxmlformats.org/officeDocument/2006/customXml" ds:itemID="{2B862A45-E25E-4C6B-8695-0E502C96F712}"/>
</file>

<file path=docProps/app.xml><?xml version="1.0" encoding="utf-8"?>
<Properties xmlns="http://schemas.openxmlformats.org/officeDocument/2006/extended-properties" xmlns:vt="http://schemas.openxmlformats.org/officeDocument/2006/docPropsVTypes">
  <Template>hydration-rebranded</Template>
  <TotalTime>0</TotalTime>
  <Words>1095</Words>
  <Application>Microsoft Office PowerPoint</Application>
  <PresentationFormat>On-screen Show (4:3)</PresentationFormat>
  <Paragraphs>124</Paragraphs>
  <Slides>16</Slides>
  <Notes>2</Notes>
  <HiddenSlides>0</HiddenSlides>
  <MMClips>16</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&amp;quot</vt:lpstr>
      <vt:lpstr>Arial</vt:lpstr>
      <vt:lpstr>Calibri</vt:lpstr>
      <vt:lpstr>Calibri Light</vt:lpstr>
      <vt:lpstr>Symbol</vt:lpstr>
      <vt:lpstr>Office Theme</vt:lpstr>
      <vt:lpstr>Hydration   understanding your rights and responsibilities  in the workplace.</vt:lpstr>
      <vt:lpstr>Hydration too much information?</vt:lpstr>
      <vt:lpstr>Feedback</vt:lpstr>
      <vt:lpstr>RCM 2020 survey </vt:lpstr>
      <vt:lpstr>Let’s change  the situation </vt:lpstr>
      <vt:lpstr>What to do</vt:lpstr>
      <vt:lpstr>Health &amp; Safety legislation</vt:lpstr>
      <vt:lpstr>Health &amp; Safety legislation</vt:lpstr>
      <vt:lpstr>Health &amp; Safety legislation</vt:lpstr>
      <vt:lpstr>Self care</vt:lpstr>
      <vt:lpstr>Recommended daily fluid allowance for adults</vt:lpstr>
      <vt:lpstr>Dehydration signs</vt:lpstr>
      <vt:lpstr>Effects of dehydration</vt:lpstr>
      <vt:lpstr>Remember how good is H2O ?</vt:lpstr>
      <vt:lpstr>Hydration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Emma Barr</dc:creator>
  <cp:lastModifiedBy>Emma Barr</cp:lastModifiedBy>
  <cp:revision>1</cp:revision>
  <dcterms:created xsi:type="dcterms:W3CDTF">2024-08-13T12:29:45Z</dcterms:created>
  <dcterms:modified xsi:type="dcterms:W3CDTF">2024-08-13T12:32:02Z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0x0101009BC8F2A7E07D1842A196F09D433F46C7</vt:lpwstr>
  </property>
</Properties>
</file>