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 id="268" r:id="rId6"/>
    <p:sldId id="261" r:id="rId7"/>
    <p:sldId id="269" r:id="rId8"/>
    <p:sldId id="264" r:id="rId9"/>
    <p:sldId id="266" r:id="rId10"/>
    <p:sldId id="270" r:id="rId11"/>
    <p:sldId id="267" r:id="rId12"/>
    <p:sldId id="26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1967D2-F1CA-497C-B813-E09C81994CDA}" v="2" dt="2024-08-13T12:51:45.2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952"/>
  </p:normalViewPr>
  <p:slideViewPr>
    <p:cSldViewPr snapToGrid="0" snapToObjects="1">
      <p:cViewPr>
        <p:scale>
          <a:sx n="121" d="100"/>
          <a:sy n="121" d="100"/>
        </p:scale>
        <p:origin x="13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Barr" userId="dbd6be6c-16cd-4311-8303-375488553fad" providerId="ADAL" clId="{E01967D2-F1CA-497C-B813-E09C81994CDA}"/>
    <pc:docChg chg="custSel delSld modSld">
      <pc:chgData name="Emma Barr" userId="dbd6be6c-16cd-4311-8303-375488553fad" providerId="ADAL" clId="{E01967D2-F1CA-497C-B813-E09C81994CDA}" dt="2024-08-13T12:52:02.745" v="29" actId="478"/>
      <pc:docMkLst>
        <pc:docMk/>
      </pc:docMkLst>
      <pc:sldChg chg="delSp del mod">
        <pc:chgData name="Emma Barr" userId="dbd6be6c-16cd-4311-8303-375488553fad" providerId="ADAL" clId="{E01967D2-F1CA-497C-B813-E09C81994CDA}" dt="2024-08-13T12:50:44.717" v="1" actId="47"/>
        <pc:sldMkLst>
          <pc:docMk/>
          <pc:sldMk cId="4051869111" sldId="259"/>
        </pc:sldMkLst>
        <pc:spChg chg="del">
          <ac:chgData name="Emma Barr" userId="dbd6be6c-16cd-4311-8303-375488553fad" providerId="ADAL" clId="{E01967D2-F1CA-497C-B813-E09C81994CDA}" dt="2024-08-13T12:50:39.486" v="0" actId="478"/>
          <ac:spMkLst>
            <pc:docMk/>
            <pc:sldMk cId="4051869111" sldId="259"/>
            <ac:spMk id="4" creationId="{2D479C71-D022-0E47-9F51-BA15274C48FF}"/>
          </ac:spMkLst>
        </pc:spChg>
      </pc:sldChg>
      <pc:sldChg chg="delSp mod">
        <pc:chgData name="Emma Barr" userId="dbd6be6c-16cd-4311-8303-375488553fad" providerId="ADAL" clId="{E01967D2-F1CA-497C-B813-E09C81994CDA}" dt="2024-08-13T12:51:03.918" v="9" actId="478"/>
        <pc:sldMkLst>
          <pc:docMk/>
          <pc:sldMk cId="1174004695" sldId="261"/>
        </pc:sldMkLst>
        <pc:spChg chg="del">
          <ac:chgData name="Emma Barr" userId="dbd6be6c-16cd-4311-8303-375488553fad" providerId="ADAL" clId="{E01967D2-F1CA-497C-B813-E09C81994CDA}" dt="2024-08-13T12:51:03.918" v="9" actId="478"/>
          <ac:spMkLst>
            <pc:docMk/>
            <pc:sldMk cId="1174004695" sldId="261"/>
            <ac:spMk id="10" creationId="{3FE92D06-BEA7-ED4A-8EBF-72CA667CDDA8}"/>
          </ac:spMkLst>
        </pc:spChg>
      </pc:sldChg>
      <pc:sldChg chg="delSp mod">
        <pc:chgData name="Emma Barr" userId="dbd6be6c-16cd-4311-8303-375488553fad" providerId="ADAL" clId="{E01967D2-F1CA-497C-B813-E09C81994CDA}" dt="2024-08-13T12:51:34.022" v="22" actId="478"/>
        <pc:sldMkLst>
          <pc:docMk/>
          <pc:sldMk cId="376721987" sldId="264"/>
        </pc:sldMkLst>
        <pc:spChg chg="del">
          <ac:chgData name="Emma Barr" userId="dbd6be6c-16cd-4311-8303-375488553fad" providerId="ADAL" clId="{E01967D2-F1CA-497C-B813-E09C81994CDA}" dt="2024-08-13T12:51:34.022" v="22" actId="478"/>
          <ac:spMkLst>
            <pc:docMk/>
            <pc:sldMk cId="376721987" sldId="264"/>
            <ac:spMk id="10" creationId="{3FE92D06-BEA7-ED4A-8EBF-72CA667CDDA8}"/>
          </ac:spMkLst>
        </pc:spChg>
      </pc:sldChg>
      <pc:sldChg chg="del">
        <pc:chgData name="Emma Barr" userId="dbd6be6c-16cd-4311-8303-375488553fad" providerId="ADAL" clId="{E01967D2-F1CA-497C-B813-E09C81994CDA}" dt="2024-08-13T12:51:51.888" v="26" actId="47"/>
        <pc:sldMkLst>
          <pc:docMk/>
          <pc:sldMk cId="3107738511" sldId="265"/>
        </pc:sldMkLst>
      </pc:sldChg>
      <pc:sldChg chg="delSp modSp mod">
        <pc:chgData name="Emma Barr" userId="dbd6be6c-16cd-4311-8303-375488553fad" providerId="ADAL" clId="{E01967D2-F1CA-497C-B813-E09C81994CDA}" dt="2024-08-13T12:51:45.217" v="25" actId="2711"/>
        <pc:sldMkLst>
          <pc:docMk/>
          <pc:sldMk cId="2015117906" sldId="266"/>
        </pc:sldMkLst>
        <pc:spChg chg="del">
          <ac:chgData name="Emma Barr" userId="dbd6be6c-16cd-4311-8303-375488553fad" providerId="ADAL" clId="{E01967D2-F1CA-497C-B813-E09C81994CDA}" dt="2024-08-13T12:51:40.419" v="23" actId="478"/>
          <ac:spMkLst>
            <pc:docMk/>
            <pc:sldMk cId="2015117906" sldId="266"/>
            <ac:spMk id="10" creationId="{3FE92D06-BEA7-ED4A-8EBF-72CA667CDDA8}"/>
          </ac:spMkLst>
        </pc:spChg>
        <pc:graphicFrameChg chg="mod">
          <ac:chgData name="Emma Barr" userId="dbd6be6c-16cd-4311-8303-375488553fad" providerId="ADAL" clId="{E01967D2-F1CA-497C-B813-E09C81994CDA}" dt="2024-08-13T12:51:45.217" v="25" actId="2711"/>
          <ac:graphicFrameMkLst>
            <pc:docMk/>
            <pc:sldMk cId="2015117906" sldId="266"/>
            <ac:graphicFrameMk id="3" creationId="{E69070AA-613C-4A8F-BB5D-C328DE106445}"/>
          </ac:graphicFrameMkLst>
        </pc:graphicFrameChg>
      </pc:sldChg>
      <pc:sldChg chg="delSp mod">
        <pc:chgData name="Emma Barr" userId="dbd6be6c-16cd-4311-8303-375488553fad" providerId="ADAL" clId="{E01967D2-F1CA-497C-B813-E09C81994CDA}" dt="2024-08-13T12:52:02.745" v="29" actId="478"/>
        <pc:sldMkLst>
          <pc:docMk/>
          <pc:sldMk cId="4040033772" sldId="267"/>
        </pc:sldMkLst>
        <pc:spChg chg="del">
          <ac:chgData name="Emma Barr" userId="dbd6be6c-16cd-4311-8303-375488553fad" providerId="ADAL" clId="{E01967D2-F1CA-497C-B813-E09C81994CDA}" dt="2024-08-13T12:52:02.745" v="29" actId="478"/>
          <ac:spMkLst>
            <pc:docMk/>
            <pc:sldMk cId="4040033772" sldId="267"/>
            <ac:spMk id="10" creationId="{3FE92D06-BEA7-ED4A-8EBF-72CA667CDDA8}"/>
          </ac:spMkLst>
        </pc:spChg>
      </pc:sldChg>
      <pc:sldChg chg="delSp modSp mod">
        <pc:chgData name="Emma Barr" userId="dbd6be6c-16cd-4311-8303-375488553fad" providerId="ADAL" clId="{E01967D2-F1CA-497C-B813-E09C81994CDA}" dt="2024-08-13T12:51:00.433" v="8" actId="1076"/>
        <pc:sldMkLst>
          <pc:docMk/>
          <pc:sldMk cId="3415601183" sldId="268"/>
        </pc:sldMkLst>
        <pc:spChg chg="del">
          <ac:chgData name="Emma Barr" userId="dbd6be6c-16cd-4311-8303-375488553fad" providerId="ADAL" clId="{E01967D2-F1CA-497C-B813-E09C81994CDA}" dt="2024-08-13T12:50:49.730" v="4" actId="478"/>
          <ac:spMkLst>
            <pc:docMk/>
            <pc:sldMk cId="3415601183" sldId="268"/>
            <ac:spMk id="4" creationId="{2D479C71-D022-0E47-9F51-BA15274C48FF}"/>
          </ac:spMkLst>
        </pc:spChg>
        <pc:spChg chg="mod">
          <ac:chgData name="Emma Barr" userId="dbd6be6c-16cd-4311-8303-375488553fad" providerId="ADAL" clId="{E01967D2-F1CA-497C-B813-E09C81994CDA}" dt="2024-08-13T12:51:00.433" v="8" actId="1076"/>
          <ac:spMkLst>
            <pc:docMk/>
            <pc:sldMk cId="3415601183" sldId="268"/>
            <ac:spMk id="10" creationId="{F1D92F15-B60D-499C-B4BA-881A938D0E91}"/>
          </ac:spMkLst>
        </pc:spChg>
        <pc:picChg chg="del">
          <ac:chgData name="Emma Barr" userId="dbd6be6c-16cd-4311-8303-375488553fad" providerId="ADAL" clId="{E01967D2-F1CA-497C-B813-E09C81994CDA}" dt="2024-08-13T12:50:46.853" v="2" actId="478"/>
          <ac:picMkLst>
            <pc:docMk/>
            <pc:sldMk cId="3415601183" sldId="268"/>
            <ac:picMk id="6" creationId="{967D2A29-F731-AF45-A999-A44BF551B3B0}"/>
          </ac:picMkLst>
        </pc:picChg>
        <pc:picChg chg="del">
          <ac:chgData name="Emma Barr" userId="dbd6be6c-16cd-4311-8303-375488553fad" providerId="ADAL" clId="{E01967D2-F1CA-497C-B813-E09C81994CDA}" dt="2024-08-13T12:50:47.456" v="3" actId="478"/>
          <ac:picMkLst>
            <pc:docMk/>
            <pc:sldMk cId="3415601183" sldId="268"/>
            <ac:picMk id="8" creationId="{38DFA5E3-2591-FE4B-B488-39D563997F05}"/>
          </ac:picMkLst>
        </pc:picChg>
        <pc:picChg chg="del">
          <ac:chgData name="Emma Barr" userId="dbd6be6c-16cd-4311-8303-375488553fad" providerId="ADAL" clId="{E01967D2-F1CA-497C-B813-E09C81994CDA}" dt="2024-08-13T12:50:50.187" v="5" actId="478"/>
          <ac:picMkLst>
            <pc:docMk/>
            <pc:sldMk cId="3415601183" sldId="268"/>
            <ac:picMk id="11" creationId="{3A0676DE-9A4A-42D3-971F-78933B2423CF}"/>
          </ac:picMkLst>
        </pc:picChg>
      </pc:sldChg>
      <pc:sldChg chg="delSp modSp mod">
        <pc:chgData name="Emma Barr" userId="dbd6be6c-16cd-4311-8303-375488553fad" providerId="ADAL" clId="{E01967D2-F1CA-497C-B813-E09C81994CDA}" dt="2024-08-13T12:51:29.433" v="21" actId="1076"/>
        <pc:sldMkLst>
          <pc:docMk/>
          <pc:sldMk cId="4074551443" sldId="269"/>
        </pc:sldMkLst>
        <pc:spChg chg="mod">
          <ac:chgData name="Emma Barr" userId="dbd6be6c-16cd-4311-8303-375488553fad" providerId="ADAL" clId="{E01967D2-F1CA-497C-B813-E09C81994CDA}" dt="2024-08-13T12:51:25.974" v="20" actId="6549"/>
          <ac:spMkLst>
            <pc:docMk/>
            <pc:sldMk cId="4074551443" sldId="269"/>
            <ac:spMk id="2" creationId="{68CB7D5B-A483-1444-A4B3-F181A1F9A490}"/>
          </ac:spMkLst>
        </pc:spChg>
        <pc:spChg chg="mod">
          <ac:chgData name="Emma Barr" userId="dbd6be6c-16cd-4311-8303-375488553fad" providerId="ADAL" clId="{E01967D2-F1CA-497C-B813-E09C81994CDA}" dt="2024-08-13T12:51:29.433" v="21" actId="1076"/>
          <ac:spMkLst>
            <pc:docMk/>
            <pc:sldMk cId="4074551443" sldId="269"/>
            <ac:spMk id="7" creationId="{6058C681-4E1F-4D78-9224-C475D3C6BD8C}"/>
          </ac:spMkLst>
        </pc:spChg>
        <pc:spChg chg="del mod">
          <ac:chgData name="Emma Barr" userId="dbd6be6c-16cd-4311-8303-375488553fad" providerId="ADAL" clId="{E01967D2-F1CA-497C-B813-E09C81994CDA}" dt="2024-08-13T12:51:13.648" v="11" actId="478"/>
          <ac:spMkLst>
            <pc:docMk/>
            <pc:sldMk cId="4074551443" sldId="269"/>
            <ac:spMk id="10" creationId="{3FE92D06-BEA7-ED4A-8EBF-72CA667CDDA8}"/>
          </ac:spMkLst>
        </pc:spChg>
        <pc:picChg chg="del">
          <ac:chgData name="Emma Barr" userId="dbd6be6c-16cd-4311-8303-375488553fad" providerId="ADAL" clId="{E01967D2-F1CA-497C-B813-E09C81994CDA}" dt="2024-08-13T12:51:23.492" v="19" actId="478"/>
          <ac:picMkLst>
            <pc:docMk/>
            <pc:sldMk cId="4074551443" sldId="269"/>
            <ac:picMk id="4" creationId="{A3DBC4F4-27AD-416D-B3E2-BA814D49DFED}"/>
          </ac:picMkLst>
        </pc:picChg>
        <pc:picChg chg="del">
          <ac:chgData name="Emma Barr" userId="dbd6be6c-16cd-4311-8303-375488553fad" providerId="ADAL" clId="{E01967D2-F1CA-497C-B813-E09C81994CDA}" dt="2024-08-13T12:51:14.801" v="12" actId="478"/>
          <ac:picMkLst>
            <pc:docMk/>
            <pc:sldMk cId="4074551443" sldId="269"/>
            <ac:picMk id="8" creationId="{4AD0177F-BFE9-4D37-BEC6-1F406634952E}"/>
          </ac:picMkLst>
        </pc:picChg>
        <pc:picChg chg="del">
          <ac:chgData name="Emma Barr" userId="dbd6be6c-16cd-4311-8303-375488553fad" providerId="ADAL" clId="{E01967D2-F1CA-497C-B813-E09C81994CDA}" dt="2024-08-13T12:51:15.740" v="13" actId="478"/>
          <ac:picMkLst>
            <pc:docMk/>
            <pc:sldMk cId="4074551443" sldId="269"/>
            <ac:picMk id="9" creationId="{A037784E-2FC1-410F-ADB3-9E947ED97235}"/>
          </ac:picMkLst>
        </pc:picChg>
      </pc:sldChg>
      <pc:sldChg chg="delSp modSp mod">
        <pc:chgData name="Emma Barr" userId="dbd6be6c-16cd-4311-8303-375488553fad" providerId="ADAL" clId="{E01967D2-F1CA-497C-B813-E09C81994CDA}" dt="2024-08-13T12:51:58.361" v="28" actId="14100"/>
        <pc:sldMkLst>
          <pc:docMk/>
          <pc:sldMk cId="1325618240" sldId="270"/>
        </pc:sldMkLst>
        <pc:spChg chg="mod">
          <ac:chgData name="Emma Barr" userId="dbd6be6c-16cd-4311-8303-375488553fad" providerId="ADAL" clId="{E01967D2-F1CA-497C-B813-E09C81994CDA}" dt="2024-08-13T12:51:58.361" v="28" actId="14100"/>
          <ac:spMkLst>
            <pc:docMk/>
            <pc:sldMk cId="1325618240" sldId="270"/>
            <ac:spMk id="5" creationId="{0797B0EF-4F36-4A54-A3DB-0AF0E8C515C6}"/>
          </ac:spMkLst>
        </pc:spChg>
        <pc:spChg chg="del">
          <ac:chgData name="Emma Barr" userId="dbd6be6c-16cd-4311-8303-375488553fad" providerId="ADAL" clId="{E01967D2-F1CA-497C-B813-E09C81994CDA}" dt="2024-08-13T12:51:54.987" v="27" actId="478"/>
          <ac:spMkLst>
            <pc:docMk/>
            <pc:sldMk cId="1325618240" sldId="270"/>
            <ac:spMk id="10" creationId="{3FE92D06-BEA7-ED4A-8EBF-72CA667CDDA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11F8E4-1F27-4FB1-AA6E-26E17333DF78}"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GB"/>
        </a:p>
      </dgm:t>
    </dgm:pt>
    <dgm:pt modelId="{BA8483AB-10E6-4DEF-A8E2-E512396B7257}">
      <dgm:prSet phldrT="[Text]"/>
      <dgm:spPr/>
      <dgm:t>
        <a:bodyPr/>
        <a:lstStyle/>
        <a:p>
          <a:r>
            <a:rPr lang="en-GB" dirty="0">
              <a:latin typeface="Arial" panose="020B0604020202020204" pitchFamily="34" charset="0"/>
              <a:cs typeface="Arial" panose="020B0604020202020204" pitchFamily="34" charset="0"/>
            </a:rPr>
            <a:t>plan</a:t>
          </a:r>
        </a:p>
      </dgm:t>
    </dgm:pt>
    <dgm:pt modelId="{8FBD557E-C5D2-4A55-8A33-8E23C321B30F}" type="parTrans" cxnId="{452AFEDA-5241-4220-9DAC-CD990BCD8918}">
      <dgm:prSet/>
      <dgm:spPr/>
      <dgm:t>
        <a:bodyPr/>
        <a:lstStyle/>
        <a:p>
          <a:endParaRPr lang="en-GB">
            <a:latin typeface="Arial" panose="020B0604020202020204" pitchFamily="34" charset="0"/>
            <a:cs typeface="Arial" panose="020B0604020202020204" pitchFamily="34" charset="0"/>
          </a:endParaRPr>
        </a:p>
      </dgm:t>
    </dgm:pt>
    <dgm:pt modelId="{00851BB9-8F35-474C-B639-0C7AB8606978}" type="sibTrans" cxnId="{452AFEDA-5241-4220-9DAC-CD990BCD8918}">
      <dgm:prSet/>
      <dgm:spPr/>
      <dgm:t>
        <a:bodyPr/>
        <a:lstStyle/>
        <a:p>
          <a:endParaRPr lang="en-GB">
            <a:latin typeface="Arial" panose="020B0604020202020204" pitchFamily="34" charset="0"/>
            <a:cs typeface="Arial" panose="020B0604020202020204" pitchFamily="34" charset="0"/>
          </a:endParaRPr>
        </a:p>
      </dgm:t>
    </dgm:pt>
    <dgm:pt modelId="{4625F17C-C6E5-4A76-A3B2-7DD59D7854B7}">
      <dgm:prSet phldrT="[Text]"/>
      <dgm:spPr/>
      <dgm:t>
        <a:bodyPr/>
        <a:lstStyle/>
        <a:p>
          <a:r>
            <a:rPr lang="en-GB" dirty="0">
              <a:latin typeface="Arial" panose="020B0604020202020204" pitchFamily="34" charset="0"/>
              <a:cs typeface="Arial" panose="020B0604020202020204" pitchFamily="34" charset="0"/>
            </a:rPr>
            <a:t>monitor</a:t>
          </a:r>
        </a:p>
      </dgm:t>
    </dgm:pt>
    <dgm:pt modelId="{AED3B0BA-A086-4A80-A703-22C8531036FC}" type="parTrans" cxnId="{553E6F00-B594-4A8D-9209-68F52CC665CA}">
      <dgm:prSet/>
      <dgm:spPr/>
      <dgm:t>
        <a:bodyPr/>
        <a:lstStyle/>
        <a:p>
          <a:endParaRPr lang="en-GB">
            <a:latin typeface="Arial" panose="020B0604020202020204" pitchFamily="34" charset="0"/>
            <a:cs typeface="Arial" panose="020B0604020202020204" pitchFamily="34" charset="0"/>
          </a:endParaRPr>
        </a:p>
      </dgm:t>
    </dgm:pt>
    <dgm:pt modelId="{4BA97867-1143-4FAD-91B6-DA9239F39613}" type="sibTrans" cxnId="{553E6F00-B594-4A8D-9209-68F52CC665CA}">
      <dgm:prSet/>
      <dgm:spPr/>
      <dgm:t>
        <a:bodyPr/>
        <a:lstStyle/>
        <a:p>
          <a:endParaRPr lang="en-GB">
            <a:latin typeface="Arial" panose="020B0604020202020204" pitchFamily="34" charset="0"/>
            <a:cs typeface="Arial" panose="020B0604020202020204" pitchFamily="34" charset="0"/>
          </a:endParaRPr>
        </a:p>
      </dgm:t>
    </dgm:pt>
    <dgm:pt modelId="{6C6432E9-A5D3-4954-9D3F-21FE119DB8FD}">
      <dgm:prSet phldrT="[Text]"/>
      <dgm:spPr/>
      <dgm:t>
        <a:bodyPr/>
        <a:lstStyle/>
        <a:p>
          <a:r>
            <a:rPr lang="en-GB" dirty="0">
              <a:latin typeface="Arial" panose="020B0604020202020204" pitchFamily="34" charset="0"/>
              <a:cs typeface="Arial" panose="020B0604020202020204" pitchFamily="34" charset="0"/>
            </a:rPr>
            <a:t>review</a:t>
          </a:r>
        </a:p>
      </dgm:t>
    </dgm:pt>
    <dgm:pt modelId="{EE9A6341-65F9-418A-95C4-C57BE510F360}" type="parTrans" cxnId="{D53D8247-937A-44A0-85BF-5C818718CF83}">
      <dgm:prSet/>
      <dgm:spPr/>
      <dgm:t>
        <a:bodyPr/>
        <a:lstStyle/>
        <a:p>
          <a:endParaRPr lang="en-GB">
            <a:latin typeface="Arial" panose="020B0604020202020204" pitchFamily="34" charset="0"/>
            <a:cs typeface="Arial" panose="020B0604020202020204" pitchFamily="34" charset="0"/>
          </a:endParaRPr>
        </a:p>
      </dgm:t>
    </dgm:pt>
    <dgm:pt modelId="{55C0C591-1B57-43AA-B190-DC5AAAD510E3}" type="sibTrans" cxnId="{D53D8247-937A-44A0-85BF-5C818718CF83}">
      <dgm:prSet/>
      <dgm:spPr/>
      <dgm:t>
        <a:bodyPr/>
        <a:lstStyle/>
        <a:p>
          <a:endParaRPr lang="en-GB">
            <a:latin typeface="Arial" panose="020B0604020202020204" pitchFamily="34" charset="0"/>
            <a:cs typeface="Arial" panose="020B0604020202020204" pitchFamily="34" charset="0"/>
          </a:endParaRPr>
        </a:p>
      </dgm:t>
    </dgm:pt>
    <dgm:pt modelId="{264394EE-9509-4319-95C2-ED8BD7185758}">
      <dgm:prSet phldrT="[Text]"/>
      <dgm:spPr/>
      <dgm:t>
        <a:bodyPr/>
        <a:lstStyle/>
        <a:p>
          <a:r>
            <a:rPr lang="en-GB" dirty="0">
              <a:latin typeface="Arial" panose="020B0604020202020204" pitchFamily="34" charset="0"/>
              <a:cs typeface="Arial" panose="020B0604020202020204" pitchFamily="34" charset="0"/>
            </a:rPr>
            <a:t>improve</a:t>
          </a:r>
        </a:p>
      </dgm:t>
    </dgm:pt>
    <dgm:pt modelId="{1D364990-3CF6-4B85-A137-B6E009C40FB7}" type="parTrans" cxnId="{C8A82DD7-E021-40D3-9BE5-6780F7EDEDDB}">
      <dgm:prSet/>
      <dgm:spPr/>
      <dgm:t>
        <a:bodyPr/>
        <a:lstStyle/>
        <a:p>
          <a:endParaRPr lang="en-GB">
            <a:latin typeface="Arial" panose="020B0604020202020204" pitchFamily="34" charset="0"/>
            <a:cs typeface="Arial" panose="020B0604020202020204" pitchFamily="34" charset="0"/>
          </a:endParaRPr>
        </a:p>
      </dgm:t>
    </dgm:pt>
    <dgm:pt modelId="{CE292560-FBA5-4D0E-B15B-FCF5D38C83FF}" type="sibTrans" cxnId="{C8A82DD7-E021-40D3-9BE5-6780F7EDEDDB}">
      <dgm:prSet/>
      <dgm:spPr/>
      <dgm:t>
        <a:bodyPr/>
        <a:lstStyle/>
        <a:p>
          <a:endParaRPr lang="en-GB">
            <a:latin typeface="Arial" panose="020B0604020202020204" pitchFamily="34" charset="0"/>
            <a:cs typeface="Arial" panose="020B0604020202020204" pitchFamily="34" charset="0"/>
          </a:endParaRPr>
        </a:p>
      </dgm:t>
    </dgm:pt>
    <dgm:pt modelId="{E856AF04-DD57-4787-B0CD-B071AC8D1BAB}">
      <dgm:prSet phldrT="[Text]"/>
      <dgm:spPr/>
      <dgm:t>
        <a:bodyPr/>
        <a:lstStyle/>
        <a:p>
          <a:r>
            <a:rPr lang="en-GB" dirty="0">
              <a:latin typeface="Arial" panose="020B0604020202020204" pitchFamily="34" charset="0"/>
              <a:cs typeface="Arial" panose="020B0604020202020204" pitchFamily="34" charset="0"/>
            </a:rPr>
            <a:t>measure</a:t>
          </a:r>
        </a:p>
      </dgm:t>
    </dgm:pt>
    <dgm:pt modelId="{FFAF9CD3-A9CE-460D-A6E9-727A3BA1588A}" type="parTrans" cxnId="{EBAFE401-E32E-4C5F-A497-A70C673BEFFD}">
      <dgm:prSet/>
      <dgm:spPr/>
      <dgm:t>
        <a:bodyPr/>
        <a:lstStyle/>
        <a:p>
          <a:endParaRPr lang="en-GB">
            <a:latin typeface="Arial" panose="020B0604020202020204" pitchFamily="34" charset="0"/>
            <a:cs typeface="Arial" panose="020B0604020202020204" pitchFamily="34" charset="0"/>
          </a:endParaRPr>
        </a:p>
      </dgm:t>
    </dgm:pt>
    <dgm:pt modelId="{06766CB9-8B22-4431-BDCF-44FB4A479D1A}" type="sibTrans" cxnId="{EBAFE401-E32E-4C5F-A497-A70C673BEFFD}">
      <dgm:prSet/>
      <dgm:spPr/>
      <dgm:t>
        <a:bodyPr/>
        <a:lstStyle/>
        <a:p>
          <a:endParaRPr lang="en-GB">
            <a:latin typeface="Arial" panose="020B0604020202020204" pitchFamily="34" charset="0"/>
            <a:cs typeface="Arial" panose="020B0604020202020204" pitchFamily="34" charset="0"/>
          </a:endParaRPr>
        </a:p>
      </dgm:t>
    </dgm:pt>
    <dgm:pt modelId="{70DB1924-C895-46A1-B382-C0CEF2D6CF22}" type="pres">
      <dgm:prSet presAssocID="{F611F8E4-1F27-4FB1-AA6E-26E17333DF78}" presName="cycle" presStyleCnt="0">
        <dgm:presLayoutVars>
          <dgm:dir/>
          <dgm:resizeHandles val="exact"/>
        </dgm:presLayoutVars>
      </dgm:prSet>
      <dgm:spPr/>
    </dgm:pt>
    <dgm:pt modelId="{92682A9D-2FFD-4FB3-BC21-22D99C87DCCB}" type="pres">
      <dgm:prSet presAssocID="{BA8483AB-10E6-4DEF-A8E2-E512396B7257}" presName="node" presStyleLbl="node1" presStyleIdx="0" presStyleCnt="5">
        <dgm:presLayoutVars>
          <dgm:bulletEnabled val="1"/>
        </dgm:presLayoutVars>
      </dgm:prSet>
      <dgm:spPr/>
    </dgm:pt>
    <dgm:pt modelId="{F1A7A104-A95E-48D6-BC19-A93153BFA269}" type="pres">
      <dgm:prSet presAssocID="{00851BB9-8F35-474C-B639-0C7AB8606978}" presName="sibTrans" presStyleLbl="sibTrans2D1" presStyleIdx="0" presStyleCnt="5"/>
      <dgm:spPr/>
    </dgm:pt>
    <dgm:pt modelId="{7C22A105-D806-4175-A93C-D06F7458A524}" type="pres">
      <dgm:prSet presAssocID="{00851BB9-8F35-474C-B639-0C7AB8606978}" presName="connectorText" presStyleLbl="sibTrans2D1" presStyleIdx="0" presStyleCnt="5"/>
      <dgm:spPr/>
    </dgm:pt>
    <dgm:pt modelId="{55C06E22-2EC8-4A24-9423-31DF8A283A5A}" type="pres">
      <dgm:prSet presAssocID="{4625F17C-C6E5-4A76-A3B2-7DD59D7854B7}" presName="node" presStyleLbl="node1" presStyleIdx="1" presStyleCnt="5">
        <dgm:presLayoutVars>
          <dgm:bulletEnabled val="1"/>
        </dgm:presLayoutVars>
      </dgm:prSet>
      <dgm:spPr/>
    </dgm:pt>
    <dgm:pt modelId="{CBC6AF5F-ADE7-43F9-B2E0-32DAADFB812C}" type="pres">
      <dgm:prSet presAssocID="{4BA97867-1143-4FAD-91B6-DA9239F39613}" presName="sibTrans" presStyleLbl="sibTrans2D1" presStyleIdx="1" presStyleCnt="5"/>
      <dgm:spPr/>
    </dgm:pt>
    <dgm:pt modelId="{49FC6520-35B3-4EAA-BAD7-4AD349FD2C94}" type="pres">
      <dgm:prSet presAssocID="{4BA97867-1143-4FAD-91B6-DA9239F39613}" presName="connectorText" presStyleLbl="sibTrans2D1" presStyleIdx="1" presStyleCnt="5"/>
      <dgm:spPr/>
    </dgm:pt>
    <dgm:pt modelId="{6EF023A6-DD17-4173-B0EF-DB622B810E37}" type="pres">
      <dgm:prSet presAssocID="{6C6432E9-A5D3-4954-9D3F-21FE119DB8FD}" presName="node" presStyleLbl="node1" presStyleIdx="2" presStyleCnt="5">
        <dgm:presLayoutVars>
          <dgm:bulletEnabled val="1"/>
        </dgm:presLayoutVars>
      </dgm:prSet>
      <dgm:spPr/>
    </dgm:pt>
    <dgm:pt modelId="{0EAFA57F-158F-4C9C-A031-0562DC26B3FD}" type="pres">
      <dgm:prSet presAssocID="{55C0C591-1B57-43AA-B190-DC5AAAD510E3}" presName="sibTrans" presStyleLbl="sibTrans2D1" presStyleIdx="2" presStyleCnt="5"/>
      <dgm:spPr/>
    </dgm:pt>
    <dgm:pt modelId="{BC592CE8-D88D-485B-9A64-8D451FCE6F53}" type="pres">
      <dgm:prSet presAssocID="{55C0C591-1B57-43AA-B190-DC5AAAD510E3}" presName="connectorText" presStyleLbl="sibTrans2D1" presStyleIdx="2" presStyleCnt="5"/>
      <dgm:spPr/>
    </dgm:pt>
    <dgm:pt modelId="{9AFA4AD1-969A-4A30-9A3D-1997B01E0FA5}" type="pres">
      <dgm:prSet presAssocID="{264394EE-9509-4319-95C2-ED8BD7185758}" presName="node" presStyleLbl="node1" presStyleIdx="3" presStyleCnt="5">
        <dgm:presLayoutVars>
          <dgm:bulletEnabled val="1"/>
        </dgm:presLayoutVars>
      </dgm:prSet>
      <dgm:spPr/>
    </dgm:pt>
    <dgm:pt modelId="{EE90DCCB-F43B-4EA2-84A2-026A83FC6F44}" type="pres">
      <dgm:prSet presAssocID="{CE292560-FBA5-4D0E-B15B-FCF5D38C83FF}" presName="sibTrans" presStyleLbl="sibTrans2D1" presStyleIdx="3" presStyleCnt="5"/>
      <dgm:spPr/>
    </dgm:pt>
    <dgm:pt modelId="{1AF38DF1-4774-47FC-ADCF-526E238CB1FC}" type="pres">
      <dgm:prSet presAssocID="{CE292560-FBA5-4D0E-B15B-FCF5D38C83FF}" presName="connectorText" presStyleLbl="sibTrans2D1" presStyleIdx="3" presStyleCnt="5"/>
      <dgm:spPr/>
    </dgm:pt>
    <dgm:pt modelId="{9DB40B38-5015-45C8-A236-BA997B04DAE0}" type="pres">
      <dgm:prSet presAssocID="{E856AF04-DD57-4787-B0CD-B071AC8D1BAB}" presName="node" presStyleLbl="node1" presStyleIdx="4" presStyleCnt="5" custRadScaleRad="98748" custRadScaleInc="656">
        <dgm:presLayoutVars>
          <dgm:bulletEnabled val="1"/>
        </dgm:presLayoutVars>
      </dgm:prSet>
      <dgm:spPr/>
    </dgm:pt>
    <dgm:pt modelId="{7DB226ED-E4D4-47E2-8490-692558B62B10}" type="pres">
      <dgm:prSet presAssocID="{06766CB9-8B22-4431-BDCF-44FB4A479D1A}" presName="sibTrans" presStyleLbl="sibTrans2D1" presStyleIdx="4" presStyleCnt="5"/>
      <dgm:spPr/>
    </dgm:pt>
    <dgm:pt modelId="{2344C3D0-2732-4F47-9568-4C92AB7B6D67}" type="pres">
      <dgm:prSet presAssocID="{06766CB9-8B22-4431-BDCF-44FB4A479D1A}" presName="connectorText" presStyleLbl="sibTrans2D1" presStyleIdx="4" presStyleCnt="5"/>
      <dgm:spPr/>
    </dgm:pt>
  </dgm:ptLst>
  <dgm:cxnLst>
    <dgm:cxn modelId="{553E6F00-B594-4A8D-9209-68F52CC665CA}" srcId="{F611F8E4-1F27-4FB1-AA6E-26E17333DF78}" destId="{4625F17C-C6E5-4A76-A3B2-7DD59D7854B7}" srcOrd="1" destOrd="0" parTransId="{AED3B0BA-A086-4A80-A703-22C8531036FC}" sibTransId="{4BA97867-1143-4FAD-91B6-DA9239F39613}"/>
    <dgm:cxn modelId="{EBAFE401-E32E-4C5F-A497-A70C673BEFFD}" srcId="{F611F8E4-1F27-4FB1-AA6E-26E17333DF78}" destId="{E856AF04-DD57-4787-B0CD-B071AC8D1BAB}" srcOrd="4" destOrd="0" parTransId="{FFAF9CD3-A9CE-460D-A6E9-727A3BA1588A}" sibTransId="{06766CB9-8B22-4431-BDCF-44FB4A479D1A}"/>
    <dgm:cxn modelId="{0140F910-2870-4BE9-B95E-3F1F4330104D}" type="presOf" srcId="{55C0C591-1B57-43AA-B190-DC5AAAD510E3}" destId="{BC592CE8-D88D-485B-9A64-8D451FCE6F53}" srcOrd="1" destOrd="0" presId="urn:microsoft.com/office/officeart/2005/8/layout/cycle2"/>
    <dgm:cxn modelId="{375EE81A-A6F9-468C-BBA1-7EADCCDE4234}" type="presOf" srcId="{06766CB9-8B22-4431-BDCF-44FB4A479D1A}" destId="{2344C3D0-2732-4F47-9568-4C92AB7B6D67}" srcOrd="1" destOrd="0" presId="urn:microsoft.com/office/officeart/2005/8/layout/cycle2"/>
    <dgm:cxn modelId="{E23C971C-272F-4D14-A8B9-D3B95FE067A5}" type="presOf" srcId="{00851BB9-8F35-474C-B639-0C7AB8606978}" destId="{F1A7A104-A95E-48D6-BC19-A93153BFA269}" srcOrd="0" destOrd="0" presId="urn:microsoft.com/office/officeart/2005/8/layout/cycle2"/>
    <dgm:cxn modelId="{170A3220-FD83-4944-8A7F-92212D38A5FC}" type="presOf" srcId="{264394EE-9509-4319-95C2-ED8BD7185758}" destId="{9AFA4AD1-969A-4A30-9A3D-1997B01E0FA5}" srcOrd="0" destOrd="0" presId="urn:microsoft.com/office/officeart/2005/8/layout/cycle2"/>
    <dgm:cxn modelId="{259ABC27-5E90-4A83-AF36-BAF0A0F01325}" type="presOf" srcId="{00851BB9-8F35-474C-B639-0C7AB8606978}" destId="{7C22A105-D806-4175-A93C-D06F7458A524}" srcOrd="1" destOrd="0" presId="urn:microsoft.com/office/officeart/2005/8/layout/cycle2"/>
    <dgm:cxn modelId="{FD862C33-EAEF-4A52-8C6A-C653305FB83C}" type="presOf" srcId="{CE292560-FBA5-4D0E-B15B-FCF5D38C83FF}" destId="{EE90DCCB-F43B-4EA2-84A2-026A83FC6F44}" srcOrd="0" destOrd="0" presId="urn:microsoft.com/office/officeart/2005/8/layout/cycle2"/>
    <dgm:cxn modelId="{A33FF736-9EAB-442E-81A6-3943D6A30662}" type="presOf" srcId="{BA8483AB-10E6-4DEF-A8E2-E512396B7257}" destId="{92682A9D-2FFD-4FB3-BC21-22D99C87DCCB}" srcOrd="0" destOrd="0" presId="urn:microsoft.com/office/officeart/2005/8/layout/cycle2"/>
    <dgm:cxn modelId="{0BA0A939-7B7B-48D8-8CCD-4055694E3660}" type="presOf" srcId="{E856AF04-DD57-4787-B0CD-B071AC8D1BAB}" destId="{9DB40B38-5015-45C8-A236-BA997B04DAE0}" srcOrd="0" destOrd="0" presId="urn:microsoft.com/office/officeart/2005/8/layout/cycle2"/>
    <dgm:cxn modelId="{88926F5D-6D70-49D7-8216-79707C0BDDE7}" type="presOf" srcId="{F611F8E4-1F27-4FB1-AA6E-26E17333DF78}" destId="{70DB1924-C895-46A1-B382-C0CEF2D6CF22}" srcOrd="0" destOrd="0" presId="urn:microsoft.com/office/officeart/2005/8/layout/cycle2"/>
    <dgm:cxn modelId="{D068A666-AD82-47CD-9C30-08BCB9D4E09C}" type="presOf" srcId="{CE292560-FBA5-4D0E-B15B-FCF5D38C83FF}" destId="{1AF38DF1-4774-47FC-ADCF-526E238CB1FC}" srcOrd="1" destOrd="0" presId="urn:microsoft.com/office/officeart/2005/8/layout/cycle2"/>
    <dgm:cxn modelId="{D53D8247-937A-44A0-85BF-5C818718CF83}" srcId="{F611F8E4-1F27-4FB1-AA6E-26E17333DF78}" destId="{6C6432E9-A5D3-4954-9D3F-21FE119DB8FD}" srcOrd="2" destOrd="0" parTransId="{EE9A6341-65F9-418A-95C4-C57BE510F360}" sibTransId="{55C0C591-1B57-43AA-B190-DC5AAAD510E3}"/>
    <dgm:cxn modelId="{C5ED3369-620F-45CB-9979-A4665E0274BB}" type="presOf" srcId="{4BA97867-1143-4FAD-91B6-DA9239F39613}" destId="{49FC6520-35B3-4EAA-BAD7-4AD349FD2C94}" srcOrd="1" destOrd="0" presId="urn:microsoft.com/office/officeart/2005/8/layout/cycle2"/>
    <dgm:cxn modelId="{000BC04A-D75A-42AF-8759-13EC13AAF5B2}" type="presOf" srcId="{4BA97867-1143-4FAD-91B6-DA9239F39613}" destId="{CBC6AF5F-ADE7-43F9-B2E0-32DAADFB812C}" srcOrd="0" destOrd="0" presId="urn:microsoft.com/office/officeart/2005/8/layout/cycle2"/>
    <dgm:cxn modelId="{EFAF5595-D108-4711-BE66-4B5D7FC95840}" type="presOf" srcId="{06766CB9-8B22-4431-BDCF-44FB4A479D1A}" destId="{7DB226ED-E4D4-47E2-8490-692558B62B10}" srcOrd="0" destOrd="0" presId="urn:microsoft.com/office/officeart/2005/8/layout/cycle2"/>
    <dgm:cxn modelId="{5C9F01A6-16AE-4719-A223-7C1DB71563E7}" type="presOf" srcId="{55C0C591-1B57-43AA-B190-DC5AAAD510E3}" destId="{0EAFA57F-158F-4C9C-A031-0562DC26B3FD}" srcOrd="0" destOrd="0" presId="urn:microsoft.com/office/officeart/2005/8/layout/cycle2"/>
    <dgm:cxn modelId="{C8A82DD7-E021-40D3-9BE5-6780F7EDEDDB}" srcId="{F611F8E4-1F27-4FB1-AA6E-26E17333DF78}" destId="{264394EE-9509-4319-95C2-ED8BD7185758}" srcOrd="3" destOrd="0" parTransId="{1D364990-3CF6-4B85-A137-B6E009C40FB7}" sibTransId="{CE292560-FBA5-4D0E-B15B-FCF5D38C83FF}"/>
    <dgm:cxn modelId="{452AFEDA-5241-4220-9DAC-CD990BCD8918}" srcId="{F611F8E4-1F27-4FB1-AA6E-26E17333DF78}" destId="{BA8483AB-10E6-4DEF-A8E2-E512396B7257}" srcOrd="0" destOrd="0" parTransId="{8FBD557E-C5D2-4A55-8A33-8E23C321B30F}" sibTransId="{00851BB9-8F35-474C-B639-0C7AB8606978}"/>
    <dgm:cxn modelId="{C425BCEB-B65B-489C-BAD3-6BBB2D8CC06F}" type="presOf" srcId="{6C6432E9-A5D3-4954-9D3F-21FE119DB8FD}" destId="{6EF023A6-DD17-4173-B0EF-DB622B810E37}" srcOrd="0" destOrd="0" presId="urn:microsoft.com/office/officeart/2005/8/layout/cycle2"/>
    <dgm:cxn modelId="{77539DEE-8618-4451-8B69-A6497A64FE2A}" type="presOf" srcId="{4625F17C-C6E5-4A76-A3B2-7DD59D7854B7}" destId="{55C06E22-2EC8-4A24-9423-31DF8A283A5A}" srcOrd="0" destOrd="0" presId="urn:microsoft.com/office/officeart/2005/8/layout/cycle2"/>
    <dgm:cxn modelId="{47188F87-5002-444C-A37A-FC6B79B879B3}" type="presParOf" srcId="{70DB1924-C895-46A1-B382-C0CEF2D6CF22}" destId="{92682A9D-2FFD-4FB3-BC21-22D99C87DCCB}" srcOrd="0" destOrd="0" presId="urn:microsoft.com/office/officeart/2005/8/layout/cycle2"/>
    <dgm:cxn modelId="{3199E6C4-4545-4A67-B1E5-27FB79F40B49}" type="presParOf" srcId="{70DB1924-C895-46A1-B382-C0CEF2D6CF22}" destId="{F1A7A104-A95E-48D6-BC19-A93153BFA269}" srcOrd="1" destOrd="0" presId="urn:microsoft.com/office/officeart/2005/8/layout/cycle2"/>
    <dgm:cxn modelId="{B6E221C2-89FF-4275-BA0B-2E86762B4A85}" type="presParOf" srcId="{F1A7A104-A95E-48D6-BC19-A93153BFA269}" destId="{7C22A105-D806-4175-A93C-D06F7458A524}" srcOrd="0" destOrd="0" presId="urn:microsoft.com/office/officeart/2005/8/layout/cycle2"/>
    <dgm:cxn modelId="{07EBBE53-403C-4137-871D-5540555212C4}" type="presParOf" srcId="{70DB1924-C895-46A1-B382-C0CEF2D6CF22}" destId="{55C06E22-2EC8-4A24-9423-31DF8A283A5A}" srcOrd="2" destOrd="0" presId="urn:microsoft.com/office/officeart/2005/8/layout/cycle2"/>
    <dgm:cxn modelId="{3D987369-DAE5-45CA-9461-DAD7517AF5FF}" type="presParOf" srcId="{70DB1924-C895-46A1-B382-C0CEF2D6CF22}" destId="{CBC6AF5F-ADE7-43F9-B2E0-32DAADFB812C}" srcOrd="3" destOrd="0" presId="urn:microsoft.com/office/officeart/2005/8/layout/cycle2"/>
    <dgm:cxn modelId="{0BCC178C-5E10-4F2B-8A13-44708198F5BD}" type="presParOf" srcId="{CBC6AF5F-ADE7-43F9-B2E0-32DAADFB812C}" destId="{49FC6520-35B3-4EAA-BAD7-4AD349FD2C94}" srcOrd="0" destOrd="0" presId="urn:microsoft.com/office/officeart/2005/8/layout/cycle2"/>
    <dgm:cxn modelId="{114FD31F-0C3A-41D8-9345-C5F88223542A}" type="presParOf" srcId="{70DB1924-C895-46A1-B382-C0CEF2D6CF22}" destId="{6EF023A6-DD17-4173-B0EF-DB622B810E37}" srcOrd="4" destOrd="0" presId="urn:microsoft.com/office/officeart/2005/8/layout/cycle2"/>
    <dgm:cxn modelId="{0B3FA84F-38F4-4E65-8B2F-0DD52CB4E9CC}" type="presParOf" srcId="{70DB1924-C895-46A1-B382-C0CEF2D6CF22}" destId="{0EAFA57F-158F-4C9C-A031-0562DC26B3FD}" srcOrd="5" destOrd="0" presId="urn:microsoft.com/office/officeart/2005/8/layout/cycle2"/>
    <dgm:cxn modelId="{9857BF62-3294-4FDF-ABE3-B157704FCD51}" type="presParOf" srcId="{0EAFA57F-158F-4C9C-A031-0562DC26B3FD}" destId="{BC592CE8-D88D-485B-9A64-8D451FCE6F53}" srcOrd="0" destOrd="0" presId="urn:microsoft.com/office/officeart/2005/8/layout/cycle2"/>
    <dgm:cxn modelId="{EA81E15C-86F7-4230-9813-AF9788DE0151}" type="presParOf" srcId="{70DB1924-C895-46A1-B382-C0CEF2D6CF22}" destId="{9AFA4AD1-969A-4A30-9A3D-1997B01E0FA5}" srcOrd="6" destOrd="0" presId="urn:microsoft.com/office/officeart/2005/8/layout/cycle2"/>
    <dgm:cxn modelId="{731C0B55-4827-4FD0-A6AE-F00FA30210EF}" type="presParOf" srcId="{70DB1924-C895-46A1-B382-C0CEF2D6CF22}" destId="{EE90DCCB-F43B-4EA2-84A2-026A83FC6F44}" srcOrd="7" destOrd="0" presId="urn:microsoft.com/office/officeart/2005/8/layout/cycle2"/>
    <dgm:cxn modelId="{BB7AFCF8-0B5F-4C00-98E0-869279999B3E}" type="presParOf" srcId="{EE90DCCB-F43B-4EA2-84A2-026A83FC6F44}" destId="{1AF38DF1-4774-47FC-ADCF-526E238CB1FC}" srcOrd="0" destOrd="0" presId="urn:microsoft.com/office/officeart/2005/8/layout/cycle2"/>
    <dgm:cxn modelId="{CFD4EDD6-BE0C-4F8E-97E5-19E95660E828}" type="presParOf" srcId="{70DB1924-C895-46A1-B382-C0CEF2D6CF22}" destId="{9DB40B38-5015-45C8-A236-BA997B04DAE0}" srcOrd="8" destOrd="0" presId="urn:microsoft.com/office/officeart/2005/8/layout/cycle2"/>
    <dgm:cxn modelId="{8E843AF7-94E0-498E-8C32-3EBEDE500B0A}" type="presParOf" srcId="{70DB1924-C895-46A1-B382-C0CEF2D6CF22}" destId="{7DB226ED-E4D4-47E2-8490-692558B62B10}" srcOrd="9" destOrd="0" presId="urn:microsoft.com/office/officeart/2005/8/layout/cycle2"/>
    <dgm:cxn modelId="{56914B9D-81AA-4CB7-B6EE-ED26CD12068B}" type="presParOf" srcId="{7DB226ED-E4D4-47E2-8490-692558B62B10}" destId="{2344C3D0-2732-4F47-9568-4C92AB7B6D67}"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7B1676-25D8-4849-92AD-8112C88E5DD3}" type="doc">
      <dgm:prSet loTypeId="urn:microsoft.com/office/officeart/2005/8/layout/process1" loCatId="process" qsTypeId="urn:microsoft.com/office/officeart/2005/8/quickstyle/simple1" qsCatId="simple" csTypeId="urn:microsoft.com/office/officeart/2005/8/colors/accent1_2" csCatId="accent1" phldr="1"/>
      <dgm:spPr/>
    </dgm:pt>
    <dgm:pt modelId="{1ECED264-EC7E-4EB7-B1DC-4F49B48293CB}">
      <dgm:prSet phldrT="[Text]"/>
      <dgm:spPr/>
      <dgm:t>
        <a:bodyPr/>
        <a:lstStyle/>
        <a:p>
          <a:r>
            <a:rPr lang="en-GB" dirty="0"/>
            <a:t>Strengths</a:t>
          </a:r>
        </a:p>
      </dgm:t>
    </dgm:pt>
    <dgm:pt modelId="{AA88E3A2-BC7F-4949-8A97-381470652E99}" type="parTrans" cxnId="{D7F1E92E-5B8F-4113-BF78-794FBA97297A}">
      <dgm:prSet/>
      <dgm:spPr/>
      <dgm:t>
        <a:bodyPr/>
        <a:lstStyle/>
        <a:p>
          <a:endParaRPr lang="en-GB"/>
        </a:p>
      </dgm:t>
    </dgm:pt>
    <dgm:pt modelId="{D146C334-F796-4C7E-90D3-20EBBD4848BE}" type="sibTrans" cxnId="{D7F1E92E-5B8F-4113-BF78-794FBA97297A}">
      <dgm:prSet/>
      <dgm:spPr/>
      <dgm:t>
        <a:bodyPr/>
        <a:lstStyle/>
        <a:p>
          <a:endParaRPr lang="en-GB"/>
        </a:p>
      </dgm:t>
    </dgm:pt>
    <dgm:pt modelId="{9E5AE423-4AB4-424F-9C86-3BD84E12FE44}">
      <dgm:prSet phldrT="[Text]"/>
      <dgm:spPr/>
      <dgm:t>
        <a:bodyPr/>
        <a:lstStyle/>
        <a:p>
          <a:r>
            <a:rPr lang="en-GB" dirty="0"/>
            <a:t>Weaknesses</a:t>
          </a:r>
        </a:p>
      </dgm:t>
    </dgm:pt>
    <dgm:pt modelId="{B1A1AE82-50E1-46EA-A958-B8BDA552C82E}" type="parTrans" cxnId="{E2B86891-6155-40FF-A4A6-1449FE794650}">
      <dgm:prSet/>
      <dgm:spPr/>
      <dgm:t>
        <a:bodyPr/>
        <a:lstStyle/>
        <a:p>
          <a:endParaRPr lang="en-GB"/>
        </a:p>
      </dgm:t>
    </dgm:pt>
    <dgm:pt modelId="{AF308881-C44F-4A6B-89F3-7AFAFBE49868}" type="sibTrans" cxnId="{E2B86891-6155-40FF-A4A6-1449FE794650}">
      <dgm:prSet/>
      <dgm:spPr/>
      <dgm:t>
        <a:bodyPr/>
        <a:lstStyle/>
        <a:p>
          <a:endParaRPr lang="en-GB"/>
        </a:p>
      </dgm:t>
    </dgm:pt>
    <dgm:pt modelId="{69C838B4-D34A-48C2-B8CF-AB77DE5817AA}">
      <dgm:prSet phldrT="[Text]"/>
      <dgm:spPr/>
      <dgm:t>
        <a:bodyPr/>
        <a:lstStyle/>
        <a:p>
          <a:r>
            <a:rPr lang="en-GB" dirty="0"/>
            <a:t>Opportunities</a:t>
          </a:r>
        </a:p>
      </dgm:t>
    </dgm:pt>
    <dgm:pt modelId="{FC215BAB-8F1F-4CCC-8E62-DB71D83C48D7}" type="parTrans" cxnId="{DB63394D-C784-484C-8FBB-3A6EEA0C873C}">
      <dgm:prSet/>
      <dgm:spPr/>
      <dgm:t>
        <a:bodyPr/>
        <a:lstStyle/>
        <a:p>
          <a:endParaRPr lang="en-GB"/>
        </a:p>
      </dgm:t>
    </dgm:pt>
    <dgm:pt modelId="{AF98B99F-0BB4-4B52-A13E-03C7EA96CDF6}" type="sibTrans" cxnId="{DB63394D-C784-484C-8FBB-3A6EEA0C873C}">
      <dgm:prSet/>
      <dgm:spPr/>
      <dgm:t>
        <a:bodyPr/>
        <a:lstStyle/>
        <a:p>
          <a:endParaRPr lang="en-GB"/>
        </a:p>
      </dgm:t>
    </dgm:pt>
    <dgm:pt modelId="{CB273C90-F325-43CE-8BD3-95F465C187EB}">
      <dgm:prSet/>
      <dgm:spPr/>
      <dgm:t>
        <a:bodyPr/>
        <a:lstStyle/>
        <a:p>
          <a:r>
            <a:rPr lang="en-GB" dirty="0"/>
            <a:t>Threats</a:t>
          </a:r>
        </a:p>
      </dgm:t>
    </dgm:pt>
    <dgm:pt modelId="{3F8C4B75-E92B-4C5A-87C2-C7BABDF66C59}" type="parTrans" cxnId="{0DF3AC87-28FC-4DC5-94A4-5EB1CC7DB514}">
      <dgm:prSet/>
      <dgm:spPr/>
      <dgm:t>
        <a:bodyPr/>
        <a:lstStyle/>
        <a:p>
          <a:endParaRPr lang="en-GB"/>
        </a:p>
      </dgm:t>
    </dgm:pt>
    <dgm:pt modelId="{60DF9723-1614-444C-BA08-B67CF2600ED4}" type="sibTrans" cxnId="{0DF3AC87-28FC-4DC5-94A4-5EB1CC7DB514}">
      <dgm:prSet/>
      <dgm:spPr/>
      <dgm:t>
        <a:bodyPr/>
        <a:lstStyle/>
        <a:p>
          <a:endParaRPr lang="en-GB"/>
        </a:p>
      </dgm:t>
    </dgm:pt>
    <dgm:pt modelId="{D5C41A24-AE2C-43CD-B438-EE864EE94BB5}" type="pres">
      <dgm:prSet presAssocID="{6B7B1676-25D8-4849-92AD-8112C88E5DD3}" presName="Name0" presStyleCnt="0">
        <dgm:presLayoutVars>
          <dgm:dir/>
          <dgm:resizeHandles val="exact"/>
        </dgm:presLayoutVars>
      </dgm:prSet>
      <dgm:spPr/>
    </dgm:pt>
    <dgm:pt modelId="{B4B359A7-E0F5-492C-BDC0-FCEFB6D38782}" type="pres">
      <dgm:prSet presAssocID="{1ECED264-EC7E-4EB7-B1DC-4F49B48293CB}" presName="node" presStyleLbl="node1" presStyleIdx="0" presStyleCnt="4">
        <dgm:presLayoutVars>
          <dgm:bulletEnabled val="1"/>
        </dgm:presLayoutVars>
      </dgm:prSet>
      <dgm:spPr/>
    </dgm:pt>
    <dgm:pt modelId="{D2E6BDFE-BB65-45C5-8F5B-7BEB8363B631}" type="pres">
      <dgm:prSet presAssocID="{D146C334-F796-4C7E-90D3-20EBBD4848BE}" presName="sibTrans" presStyleLbl="sibTrans2D1" presStyleIdx="0" presStyleCnt="3"/>
      <dgm:spPr/>
    </dgm:pt>
    <dgm:pt modelId="{A195902A-E62D-4325-965C-D45B058A5053}" type="pres">
      <dgm:prSet presAssocID="{D146C334-F796-4C7E-90D3-20EBBD4848BE}" presName="connectorText" presStyleLbl="sibTrans2D1" presStyleIdx="0" presStyleCnt="3"/>
      <dgm:spPr/>
    </dgm:pt>
    <dgm:pt modelId="{E67C8DF6-0192-44D7-A3FE-51F60CF62765}" type="pres">
      <dgm:prSet presAssocID="{9E5AE423-4AB4-424F-9C86-3BD84E12FE44}" presName="node" presStyleLbl="node1" presStyleIdx="1" presStyleCnt="4">
        <dgm:presLayoutVars>
          <dgm:bulletEnabled val="1"/>
        </dgm:presLayoutVars>
      </dgm:prSet>
      <dgm:spPr/>
    </dgm:pt>
    <dgm:pt modelId="{B07E3AB1-78DE-4002-BBD1-4184522868D2}" type="pres">
      <dgm:prSet presAssocID="{AF308881-C44F-4A6B-89F3-7AFAFBE49868}" presName="sibTrans" presStyleLbl="sibTrans2D1" presStyleIdx="1" presStyleCnt="3"/>
      <dgm:spPr/>
    </dgm:pt>
    <dgm:pt modelId="{6B803167-48F4-4E98-B3A2-F2EBE524CC64}" type="pres">
      <dgm:prSet presAssocID="{AF308881-C44F-4A6B-89F3-7AFAFBE49868}" presName="connectorText" presStyleLbl="sibTrans2D1" presStyleIdx="1" presStyleCnt="3"/>
      <dgm:spPr/>
    </dgm:pt>
    <dgm:pt modelId="{A9D851F2-D1D5-4372-BC6F-801CB68ABF99}" type="pres">
      <dgm:prSet presAssocID="{69C838B4-D34A-48C2-B8CF-AB77DE5817AA}" presName="node" presStyleLbl="node1" presStyleIdx="2" presStyleCnt="4">
        <dgm:presLayoutVars>
          <dgm:bulletEnabled val="1"/>
        </dgm:presLayoutVars>
      </dgm:prSet>
      <dgm:spPr/>
    </dgm:pt>
    <dgm:pt modelId="{CE3AFBED-9C03-49D5-ADA1-82527B66D8EE}" type="pres">
      <dgm:prSet presAssocID="{AF98B99F-0BB4-4B52-A13E-03C7EA96CDF6}" presName="sibTrans" presStyleLbl="sibTrans2D1" presStyleIdx="2" presStyleCnt="3"/>
      <dgm:spPr/>
    </dgm:pt>
    <dgm:pt modelId="{AA15A8B8-C6AA-4524-A2CD-F1051E6A15C6}" type="pres">
      <dgm:prSet presAssocID="{AF98B99F-0BB4-4B52-A13E-03C7EA96CDF6}" presName="connectorText" presStyleLbl="sibTrans2D1" presStyleIdx="2" presStyleCnt="3"/>
      <dgm:spPr/>
    </dgm:pt>
    <dgm:pt modelId="{7BC629AC-A27D-4FD2-B8E7-D6B95DBF5F14}" type="pres">
      <dgm:prSet presAssocID="{CB273C90-F325-43CE-8BD3-95F465C187EB}" presName="node" presStyleLbl="node1" presStyleIdx="3" presStyleCnt="4">
        <dgm:presLayoutVars>
          <dgm:bulletEnabled val="1"/>
        </dgm:presLayoutVars>
      </dgm:prSet>
      <dgm:spPr/>
    </dgm:pt>
  </dgm:ptLst>
  <dgm:cxnLst>
    <dgm:cxn modelId="{5BEEDE06-0859-43EC-945E-D2DE37230CAC}" type="presOf" srcId="{69C838B4-D34A-48C2-B8CF-AB77DE5817AA}" destId="{A9D851F2-D1D5-4372-BC6F-801CB68ABF99}" srcOrd="0" destOrd="0" presId="urn:microsoft.com/office/officeart/2005/8/layout/process1"/>
    <dgm:cxn modelId="{8BA26915-C27F-43E7-9CDF-40F397A6C7E6}" type="presOf" srcId="{AF308881-C44F-4A6B-89F3-7AFAFBE49868}" destId="{B07E3AB1-78DE-4002-BBD1-4184522868D2}" srcOrd="0" destOrd="0" presId="urn:microsoft.com/office/officeart/2005/8/layout/process1"/>
    <dgm:cxn modelId="{D7F1E92E-5B8F-4113-BF78-794FBA97297A}" srcId="{6B7B1676-25D8-4849-92AD-8112C88E5DD3}" destId="{1ECED264-EC7E-4EB7-B1DC-4F49B48293CB}" srcOrd="0" destOrd="0" parTransId="{AA88E3A2-BC7F-4949-8A97-381470652E99}" sibTransId="{D146C334-F796-4C7E-90D3-20EBBD4848BE}"/>
    <dgm:cxn modelId="{CF0C3549-B2DD-4D63-BDBB-E9D1C9AF5B61}" type="presOf" srcId="{D146C334-F796-4C7E-90D3-20EBBD4848BE}" destId="{D2E6BDFE-BB65-45C5-8F5B-7BEB8363B631}" srcOrd="0" destOrd="0" presId="urn:microsoft.com/office/officeart/2005/8/layout/process1"/>
    <dgm:cxn modelId="{DF671B6A-7B29-47F1-B88D-DB82C9779730}" type="presOf" srcId="{AF98B99F-0BB4-4B52-A13E-03C7EA96CDF6}" destId="{CE3AFBED-9C03-49D5-ADA1-82527B66D8EE}" srcOrd="0" destOrd="0" presId="urn:microsoft.com/office/officeart/2005/8/layout/process1"/>
    <dgm:cxn modelId="{DB63394D-C784-484C-8FBB-3A6EEA0C873C}" srcId="{6B7B1676-25D8-4849-92AD-8112C88E5DD3}" destId="{69C838B4-D34A-48C2-B8CF-AB77DE5817AA}" srcOrd="2" destOrd="0" parTransId="{FC215BAB-8F1F-4CCC-8E62-DB71D83C48D7}" sibTransId="{AF98B99F-0BB4-4B52-A13E-03C7EA96CDF6}"/>
    <dgm:cxn modelId="{52C7D574-BCD8-4D2A-86ED-0CECA697BA0E}" type="presOf" srcId="{1ECED264-EC7E-4EB7-B1DC-4F49B48293CB}" destId="{B4B359A7-E0F5-492C-BDC0-FCEFB6D38782}" srcOrd="0" destOrd="0" presId="urn:microsoft.com/office/officeart/2005/8/layout/process1"/>
    <dgm:cxn modelId="{0DF3AC87-28FC-4DC5-94A4-5EB1CC7DB514}" srcId="{6B7B1676-25D8-4849-92AD-8112C88E5DD3}" destId="{CB273C90-F325-43CE-8BD3-95F465C187EB}" srcOrd="3" destOrd="0" parTransId="{3F8C4B75-E92B-4C5A-87C2-C7BABDF66C59}" sibTransId="{60DF9723-1614-444C-BA08-B67CF2600ED4}"/>
    <dgm:cxn modelId="{E2B86891-6155-40FF-A4A6-1449FE794650}" srcId="{6B7B1676-25D8-4849-92AD-8112C88E5DD3}" destId="{9E5AE423-4AB4-424F-9C86-3BD84E12FE44}" srcOrd="1" destOrd="0" parTransId="{B1A1AE82-50E1-46EA-A958-B8BDA552C82E}" sibTransId="{AF308881-C44F-4A6B-89F3-7AFAFBE49868}"/>
    <dgm:cxn modelId="{14B13892-4B51-4129-9CB0-8DA5417794C2}" type="presOf" srcId="{6B7B1676-25D8-4849-92AD-8112C88E5DD3}" destId="{D5C41A24-AE2C-43CD-B438-EE864EE94BB5}" srcOrd="0" destOrd="0" presId="urn:microsoft.com/office/officeart/2005/8/layout/process1"/>
    <dgm:cxn modelId="{78BAC698-0023-4ED8-8431-4DA0AD92E216}" type="presOf" srcId="{9E5AE423-4AB4-424F-9C86-3BD84E12FE44}" destId="{E67C8DF6-0192-44D7-A3FE-51F60CF62765}" srcOrd="0" destOrd="0" presId="urn:microsoft.com/office/officeart/2005/8/layout/process1"/>
    <dgm:cxn modelId="{883D81AE-2452-4CE4-A181-38E83754CFF7}" type="presOf" srcId="{D146C334-F796-4C7E-90D3-20EBBD4848BE}" destId="{A195902A-E62D-4325-965C-D45B058A5053}" srcOrd="1" destOrd="0" presId="urn:microsoft.com/office/officeart/2005/8/layout/process1"/>
    <dgm:cxn modelId="{7B999FBF-52F3-4D0D-8391-D637BE1BEC66}" type="presOf" srcId="{AF308881-C44F-4A6B-89F3-7AFAFBE49868}" destId="{6B803167-48F4-4E98-B3A2-F2EBE524CC64}" srcOrd="1" destOrd="0" presId="urn:microsoft.com/office/officeart/2005/8/layout/process1"/>
    <dgm:cxn modelId="{4106BFBF-4329-4BB9-B175-D15336ED1A0C}" type="presOf" srcId="{CB273C90-F325-43CE-8BD3-95F465C187EB}" destId="{7BC629AC-A27D-4FD2-B8E7-D6B95DBF5F14}" srcOrd="0" destOrd="0" presId="urn:microsoft.com/office/officeart/2005/8/layout/process1"/>
    <dgm:cxn modelId="{A3DFDFE7-A96D-45A9-AF0C-8D06E17807E2}" type="presOf" srcId="{AF98B99F-0BB4-4B52-A13E-03C7EA96CDF6}" destId="{AA15A8B8-C6AA-4524-A2CD-F1051E6A15C6}" srcOrd="1" destOrd="0" presId="urn:microsoft.com/office/officeart/2005/8/layout/process1"/>
    <dgm:cxn modelId="{43BDCF07-973D-448C-9FD8-46BDB86B8570}" type="presParOf" srcId="{D5C41A24-AE2C-43CD-B438-EE864EE94BB5}" destId="{B4B359A7-E0F5-492C-BDC0-FCEFB6D38782}" srcOrd="0" destOrd="0" presId="urn:microsoft.com/office/officeart/2005/8/layout/process1"/>
    <dgm:cxn modelId="{448BA242-9249-4CAD-8A4A-56DD6206B5DE}" type="presParOf" srcId="{D5C41A24-AE2C-43CD-B438-EE864EE94BB5}" destId="{D2E6BDFE-BB65-45C5-8F5B-7BEB8363B631}" srcOrd="1" destOrd="0" presId="urn:microsoft.com/office/officeart/2005/8/layout/process1"/>
    <dgm:cxn modelId="{D8F80C83-765A-4606-AB00-35EA390DBDB1}" type="presParOf" srcId="{D2E6BDFE-BB65-45C5-8F5B-7BEB8363B631}" destId="{A195902A-E62D-4325-965C-D45B058A5053}" srcOrd="0" destOrd="0" presId="urn:microsoft.com/office/officeart/2005/8/layout/process1"/>
    <dgm:cxn modelId="{F5F530EC-7EB0-4BC4-9E3A-5B266611A27C}" type="presParOf" srcId="{D5C41A24-AE2C-43CD-B438-EE864EE94BB5}" destId="{E67C8DF6-0192-44D7-A3FE-51F60CF62765}" srcOrd="2" destOrd="0" presId="urn:microsoft.com/office/officeart/2005/8/layout/process1"/>
    <dgm:cxn modelId="{4B62E74E-F0F5-4ABE-A417-A7A0541104E7}" type="presParOf" srcId="{D5C41A24-AE2C-43CD-B438-EE864EE94BB5}" destId="{B07E3AB1-78DE-4002-BBD1-4184522868D2}" srcOrd="3" destOrd="0" presId="urn:microsoft.com/office/officeart/2005/8/layout/process1"/>
    <dgm:cxn modelId="{AA9C2312-FA0F-47BF-9D97-F1CF299DF797}" type="presParOf" srcId="{B07E3AB1-78DE-4002-BBD1-4184522868D2}" destId="{6B803167-48F4-4E98-B3A2-F2EBE524CC64}" srcOrd="0" destOrd="0" presId="urn:microsoft.com/office/officeart/2005/8/layout/process1"/>
    <dgm:cxn modelId="{457ABA6B-8950-4CF5-9EF0-5CF69A3A3139}" type="presParOf" srcId="{D5C41A24-AE2C-43CD-B438-EE864EE94BB5}" destId="{A9D851F2-D1D5-4372-BC6F-801CB68ABF99}" srcOrd="4" destOrd="0" presId="urn:microsoft.com/office/officeart/2005/8/layout/process1"/>
    <dgm:cxn modelId="{D8C7CCCF-5CB5-403E-8955-C2EC35346176}" type="presParOf" srcId="{D5C41A24-AE2C-43CD-B438-EE864EE94BB5}" destId="{CE3AFBED-9C03-49D5-ADA1-82527B66D8EE}" srcOrd="5" destOrd="0" presId="urn:microsoft.com/office/officeart/2005/8/layout/process1"/>
    <dgm:cxn modelId="{AAAB64F4-C889-4602-AA6F-61637BA8F1F3}" type="presParOf" srcId="{CE3AFBED-9C03-49D5-ADA1-82527B66D8EE}" destId="{AA15A8B8-C6AA-4524-A2CD-F1051E6A15C6}" srcOrd="0" destOrd="0" presId="urn:microsoft.com/office/officeart/2005/8/layout/process1"/>
    <dgm:cxn modelId="{09CBA80A-3F13-4083-BEEA-ED22FA5FF9F9}" type="presParOf" srcId="{D5C41A24-AE2C-43CD-B438-EE864EE94BB5}" destId="{7BC629AC-A27D-4FD2-B8E7-D6B95DBF5F14}"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682A9D-2FFD-4FB3-BC21-22D99C87DCCB}">
      <dsp:nvSpPr>
        <dsp:cNvPr id="0" name=""/>
        <dsp:cNvSpPr/>
      </dsp:nvSpPr>
      <dsp:spPr>
        <a:xfrm>
          <a:off x="2864869" y="367"/>
          <a:ext cx="1403699" cy="140369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latin typeface="Arial" panose="020B0604020202020204" pitchFamily="34" charset="0"/>
              <a:cs typeface="Arial" panose="020B0604020202020204" pitchFamily="34" charset="0"/>
            </a:rPr>
            <a:t>plan</a:t>
          </a:r>
        </a:p>
      </dsp:txBody>
      <dsp:txXfrm>
        <a:off x="3070436" y="205934"/>
        <a:ext cx="992565" cy="992565"/>
      </dsp:txXfrm>
    </dsp:sp>
    <dsp:sp modelId="{F1A7A104-A95E-48D6-BC19-A93153BFA269}">
      <dsp:nvSpPr>
        <dsp:cNvPr id="0" name=""/>
        <dsp:cNvSpPr/>
      </dsp:nvSpPr>
      <dsp:spPr>
        <a:xfrm rot="2160000">
          <a:off x="4224497" y="1079242"/>
          <a:ext cx="374364" cy="4737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latin typeface="Arial" panose="020B0604020202020204" pitchFamily="34" charset="0"/>
            <a:cs typeface="Arial" panose="020B0604020202020204" pitchFamily="34" charset="0"/>
          </a:endParaRPr>
        </a:p>
      </dsp:txBody>
      <dsp:txXfrm>
        <a:off x="4235222" y="1140985"/>
        <a:ext cx="262055" cy="284248"/>
      </dsp:txXfrm>
    </dsp:sp>
    <dsp:sp modelId="{55C06E22-2EC8-4A24-9423-31DF8A283A5A}">
      <dsp:nvSpPr>
        <dsp:cNvPr id="0" name=""/>
        <dsp:cNvSpPr/>
      </dsp:nvSpPr>
      <dsp:spPr>
        <a:xfrm>
          <a:off x="4571933" y="1240621"/>
          <a:ext cx="1403699" cy="140369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latin typeface="Arial" panose="020B0604020202020204" pitchFamily="34" charset="0"/>
              <a:cs typeface="Arial" panose="020B0604020202020204" pitchFamily="34" charset="0"/>
            </a:rPr>
            <a:t>monitor</a:t>
          </a:r>
        </a:p>
      </dsp:txBody>
      <dsp:txXfrm>
        <a:off x="4777500" y="1446188"/>
        <a:ext cx="992565" cy="992565"/>
      </dsp:txXfrm>
    </dsp:sp>
    <dsp:sp modelId="{CBC6AF5F-ADE7-43F9-B2E0-32DAADFB812C}">
      <dsp:nvSpPr>
        <dsp:cNvPr id="0" name=""/>
        <dsp:cNvSpPr/>
      </dsp:nvSpPr>
      <dsp:spPr>
        <a:xfrm rot="6480000">
          <a:off x="4763854" y="2698907"/>
          <a:ext cx="374364" cy="4737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latin typeface="Arial" panose="020B0604020202020204" pitchFamily="34" charset="0"/>
            <a:cs typeface="Arial" panose="020B0604020202020204" pitchFamily="34" charset="0"/>
          </a:endParaRPr>
        </a:p>
      </dsp:txBody>
      <dsp:txXfrm rot="10800000">
        <a:off x="4837361" y="2740251"/>
        <a:ext cx="262055" cy="284248"/>
      </dsp:txXfrm>
    </dsp:sp>
    <dsp:sp modelId="{6EF023A6-DD17-4173-B0EF-DB622B810E37}">
      <dsp:nvSpPr>
        <dsp:cNvPr id="0" name=""/>
        <dsp:cNvSpPr/>
      </dsp:nvSpPr>
      <dsp:spPr>
        <a:xfrm>
          <a:off x="3919893" y="3247395"/>
          <a:ext cx="1403699" cy="140369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latin typeface="Arial" panose="020B0604020202020204" pitchFamily="34" charset="0"/>
              <a:cs typeface="Arial" panose="020B0604020202020204" pitchFamily="34" charset="0"/>
            </a:rPr>
            <a:t>review</a:t>
          </a:r>
        </a:p>
      </dsp:txBody>
      <dsp:txXfrm>
        <a:off x="4125460" y="3452962"/>
        <a:ext cx="992565" cy="992565"/>
      </dsp:txXfrm>
    </dsp:sp>
    <dsp:sp modelId="{0EAFA57F-158F-4C9C-A031-0562DC26B3FD}">
      <dsp:nvSpPr>
        <dsp:cNvPr id="0" name=""/>
        <dsp:cNvSpPr/>
      </dsp:nvSpPr>
      <dsp:spPr>
        <a:xfrm rot="10800000">
          <a:off x="3390132" y="3712370"/>
          <a:ext cx="374364" cy="4737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latin typeface="Arial" panose="020B0604020202020204" pitchFamily="34" charset="0"/>
            <a:cs typeface="Arial" panose="020B0604020202020204" pitchFamily="34" charset="0"/>
          </a:endParaRPr>
        </a:p>
      </dsp:txBody>
      <dsp:txXfrm rot="10800000">
        <a:off x="3502441" y="3807120"/>
        <a:ext cx="262055" cy="284248"/>
      </dsp:txXfrm>
    </dsp:sp>
    <dsp:sp modelId="{9AFA4AD1-969A-4A30-9A3D-1997B01E0FA5}">
      <dsp:nvSpPr>
        <dsp:cNvPr id="0" name=""/>
        <dsp:cNvSpPr/>
      </dsp:nvSpPr>
      <dsp:spPr>
        <a:xfrm>
          <a:off x="1809846" y="3247395"/>
          <a:ext cx="1403699" cy="140369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latin typeface="Arial" panose="020B0604020202020204" pitchFamily="34" charset="0"/>
              <a:cs typeface="Arial" panose="020B0604020202020204" pitchFamily="34" charset="0"/>
            </a:rPr>
            <a:t>improve</a:t>
          </a:r>
        </a:p>
      </dsp:txBody>
      <dsp:txXfrm>
        <a:off x="2015413" y="3452962"/>
        <a:ext cx="992565" cy="992565"/>
      </dsp:txXfrm>
    </dsp:sp>
    <dsp:sp modelId="{EE90DCCB-F43B-4EA2-84A2-026A83FC6F44}">
      <dsp:nvSpPr>
        <dsp:cNvPr id="0" name=""/>
        <dsp:cNvSpPr/>
      </dsp:nvSpPr>
      <dsp:spPr>
        <a:xfrm rot="15156762">
          <a:off x="2015354" y="2718992"/>
          <a:ext cx="370554" cy="4737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latin typeface="Arial" panose="020B0604020202020204" pitchFamily="34" charset="0"/>
            <a:cs typeface="Arial" panose="020B0604020202020204" pitchFamily="34" charset="0"/>
          </a:endParaRPr>
        </a:p>
      </dsp:txBody>
      <dsp:txXfrm rot="10800000">
        <a:off x="2087547" y="2866785"/>
        <a:ext cx="259388" cy="284248"/>
      </dsp:txXfrm>
    </dsp:sp>
    <dsp:sp modelId="{9DB40B38-5015-45C8-A236-BA997B04DAE0}">
      <dsp:nvSpPr>
        <dsp:cNvPr id="0" name=""/>
        <dsp:cNvSpPr/>
      </dsp:nvSpPr>
      <dsp:spPr>
        <a:xfrm>
          <a:off x="1181450" y="1240622"/>
          <a:ext cx="1403699" cy="140369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latin typeface="Arial" panose="020B0604020202020204" pitchFamily="34" charset="0"/>
              <a:cs typeface="Arial" panose="020B0604020202020204" pitchFamily="34" charset="0"/>
            </a:rPr>
            <a:t>measure</a:t>
          </a:r>
        </a:p>
      </dsp:txBody>
      <dsp:txXfrm>
        <a:off x="1387017" y="1446189"/>
        <a:ext cx="992565" cy="992565"/>
      </dsp:txXfrm>
    </dsp:sp>
    <dsp:sp modelId="{7DB226ED-E4D4-47E2-8490-692558B62B10}">
      <dsp:nvSpPr>
        <dsp:cNvPr id="0" name=""/>
        <dsp:cNvSpPr/>
      </dsp:nvSpPr>
      <dsp:spPr>
        <a:xfrm rot="19417149">
          <a:off x="2534584" y="1091585"/>
          <a:ext cx="364250" cy="4737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latin typeface="Arial" panose="020B0604020202020204" pitchFamily="34" charset="0"/>
            <a:cs typeface="Arial" panose="020B0604020202020204" pitchFamily="34" charset="0"/>
          </a:endParaRPr>
        </a:p>
      </dsp:txBody>
      <dsp:txXfrm>
        <a:off x="2545233" y="1218743"/>
        <a:ext cx="254975" cy="2842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B359A7-E0F5-492C-BDC0-FCEFB6D38782}">
      <dsp:nvSpPr>
        <dsp:cNvPr id="0" name=""/>
        <dsp:cNvSpPr/>
      </dsp:nvSpPr>
      <dsp:spPr>
        <a:xfrm>
          <a:off x="3524" y="1383214"/>
          <a:ext cx="1541205" cy="92472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Strengths</a:t>
          </a:r>
        </a:p>
      </dsp:txBody>
      <dsp:txXfrm>
        <a:off x="30608" y="1410298"/>
        <a:ext cx="1487037" cy="870555"/>
      </dsp:txXfrm>
    </dsp:sp>
    <dsp:sp modelId="{D2E6BDFE-BB65-45C5-8F5B-7BEB8363B631}">
      <dsp:nvSpPr>
        <dsp:cNvPr id="0" name=""/>
        <dsp:cNvSpPr/>
      </dsp:nvSpPr>
      <dsp:spPr>
        <a:xfrm>
          <a:off x="1698851" y="1654466"/>
          <a:ext cx="326735" cy="3822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1698851" y="1730910"/>
        <a:ext cx="228715" cy="229331"/>
      </dsp:txXfrm>
    </dsp:sp>
    <dsp:sp modelId="{E67C8DF6-0192-44D7-A3FE-51F60CF62765}">
      <dsp:nvSpPr>
        <dsp:cNvPr id="0" name=""/>
        <dsp:cNvSpPr/>
      </dsp:nvSpPr>
      <dsp:spPr>
        <a:xfrm>
          <a:off x="2161213" y="1383214"/>
          <a:ext cx="1541205" cy="92472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Weaknesses</a:t>
          </a:r>
        </a:p>
      </dsp:txBody>
      <dsp:txXfrm>
        <a:off x="2188297" y="1410298"/>
        <a:ext cx="1487037" cy="870555"/>
      </dsp:txXfrm>
    </dsp:sp>
    <dsp:sp modelId="{B07E3AB1-78DE-4002-BBD1-4184522868D2}">
      <dsp:nvSpPr>
        <dsp:cNvPr id="0" name=""/>
        <dsp:cNvSpPr/>
      </dsp:nvSpPr>
      <dsp:spPr>
        <a:xfrm>
          <a:off x="3856539" y="1654466"/>
          <a:ext cx="326735" cy="3822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3856539" y="1730910"/>
        <a:ext cx="228715" cy="229331"/>
      </dsp:txXfrm>
    </dsp:sp>
    <dsp:sp modelId="{A9D851F2-D1D5-4372-BC6F-801CB68ABF99}">
      <dsp:nvSpPr>
        <dsp:cNvPr id="0" name=""/>
        <dsp:cNvSpPr/>
      </dsp:nvSpPr>
      <dsp:spPr>
        <a:xfrm>
          <a:off x="4318901" y="1383214"/>
          <a:ext cx="1541205" cy="92472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Opportunities</a:t>
          </a:r>
        </a:p>
      </dsp:txBody>
      <dsp:txXfrm>
        <a:off x="4345985" y="1410298"/>
        <a:ext cx="1487037" cy="870555"/>
      </dsp:txXfrm>
    </dsp:sp>
    <dsp:sp modelId="{CE3AFBED-9C03-49D5-ADA1-82527B66D8EE}">
      <dsp:nvSpPr>
        <dsp:cNvPr id="0" name=""/>
        <dsp:cNvSpPr/>
      </dsp:nvSpPr>
      <dsp:spPr>
        <a:xfrm>
          <a:off x="6014228" y="1654466"/>
          <a:ext cx="326735" cy="3822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6014228" y="1730910"/>
        <a:ext cx="228715" cy="229331"/>
      </dsp:txXfrm>
    </dsp:sp>
    <dsp:sp modelId="{7BC629AC-A27D-4FD2-B8E7-D6B95DBF5F14}">
      <dsp:nvSpPr>
        <dsp:cNvPr id="0" name=""/>
        <dsp:cNvSpPr/>
      </dsp:nvSpPr>
      <dsp:spPr>
        <a:xfrm>
          <a:off x="6476590" y="1383214"/>
          <a:ext cx="1541205" cy="92472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Threats</a:t>
          </a:r>
        </a:p>
      </dsp:txBody>
      <dsp:txXfrm>
        <a:off x="6503674" y="1410298"/>
        <a:ext cx="1487037" cy="87055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2831724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3184832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1315079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993240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06D76D-26C1-7849-83A7-877757F8A927}"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3985709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06D76D-26C1-7849-83A7-877757F8A927}"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178516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06D76D-26C1-7849-83A7-877757F8A927}" type="datetimeFigureOut">
              <a:rPr lang="en-US" smtClean="0"/>
              <a:t>8/13/2024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75386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06D76D-26C1-7849-83A7-877757F8A927}" type="datetimeFigureOut">
              <a:rPr lang="en-US" smtClean="0"/>
              <a:t>8/13/2024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667182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6D76D-26C1-7849-83A7-877757F8A927}" type="datetimeFigureOut">
              <a:rPr lang="en-US" smtClean="0"/>
              <a:t>8/13/2024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1242250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06D76D-26C1-7849-83A7-877757F8A927}"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549618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06D76D-26C1-7849-83A7-877757F8A927}"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4273213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D76D-26C1-7849-83A7-877757F8A927}" type="datetimeFigureOut">
              <a:rPr lang="en-US" smtClean="0"/>
              <a:t>8/13/2024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803D-388B-EB4B-A550-2641E0990F60}" type="slidenum">
              <a:rPr lang="en-US" smtClean="0"/>
              <a:t>‹#›</a:t>
            </a:fld>
            <a:endParaRPr lang="en-US"/>
          </a:p>
        </p:txBody>
      </p:sp>
    </p:spTree>
    <p:extLst>
      <p:ext uri="{BB962C8B-B14F-4D97-AF65-F5344CB8AC3E}">
        <p14:creationId xmlns:p14="http://schemas.microsoft.com/office/powerpoint/2010/main" val="396306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7CC4-4133-EA45-B050-CEEFAADE70E6}"/>
              </a:ext>
            </a:extLst>
          </p:cNvPr>
          <p:cNvSpPr>
            <a:spLocks noGrp="1"/>
          </p:cNvSpPr>
          <p:nvPr>
            <p:ph type="ctrTitle"/>
          </p:nvPr>
        </p:nvSpPr>
        <p:spPr>
          <a:xfrm>
            <a:off x="392186" y="2856098"/>
            <a:ext cx="7772400" cy="1311007"/>
          </a:xfrm>
        </p:spPr>
        <p:txBody>
          <a:bodyPr anchor="t">
            <a:normAutofit/>
          </a:bodyPr>
          <a:lstStyle/>
          <a:p>
            <a:pPr algn="l"/>
            <a:r>
              <a:rPr lang="en-US" sz="4000" dirty="0">
                <a:solidFill>
                  <a:schemeClr val="bg1"/>
                </a:solidFill>
                <a:latin typeface="Arial" panose="020B0604020202020204" pitchFamily="34" charset="0"/>
                <a:cs typeface="Arial" panose="020B0604020202020204" pitchFamily="34" charset="0"/>
              </a:rPr>
              <a:t>Appraisals</a:t>
            </a:r>
          </a:p>
        </p:txBody>
      </p:sp>
    </p:spTree>
    <p:extLst>
      <p:ext uri="{BB962C8B-B14F-4D97-AF65-F5344CB8AC3E}">
        <p14:creationId xmlns:p14="http://schemas.microsoft.com/office/powerpoint/2010/main" val="2742502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ln>
            <a:noFill/>
          </a:ln>
        </p:spPr>
        <p:txBody>
          <a:bodyPr>
            <a:normAutofit/>
          </a:bodyPr>
          <a:lstStyle/>
          <a:p>
            <a:r>
              <a:rPr lang="en-US" sz="4000" b="1" dirty="0">
                <a:solidFill>
                  <a:schemeClr val="accent5"/>
                </a:solidFill>
                <a:latin typeface="Arial" panose="020B0604020202020204" pitchFamily="34" charset="0"/>
                <a:cs typeface="Arial" panose="020B0604020202020204" pitchFamily="34" charset="0"/>
              </a:rPr>
              <a:t>Learning outcomes</a:t>
            </a:r>
          </a:p>
        </p:txBody>
      </p:sp>
      <p:sp>
        <p:nvSpPr>
          <p:cNvPr id="10" name="TextBox 9">
            <a:extLst>
              <a:ext uri="{FF2B5EF4-FFF2-40B4-BE49-F238E27FC236}">
                <a16:creationId xmlns:a16="http://schemas.microsoft.com/office/drawing/2014/main" id="{F1D92F15-B60D-499C-B4BA-881A938D0E91}"/>
              </a:ext>
            </a:extLst>
          </p:cNvPr>
          <p:cNvSpPr txBox="1"/>
          <p:nvPr/>
        </p:nvSpPr>
        <p:spPr>
          <a:xfrm>
            <a:off x="896142" y="2305615"/>
            <a:ext cx="7619208" cy="2246769"/>
          </a:xfrm>
          <a:prstGeom prst="rect">
            <a:avLst/>
          </a:prstGeom>
          <a:noFill/>
        </p:spPr>
        <p:txBody>
          <a:bodyPr wrap="square">
            <a:spAutoFit/>
          </a:bodyPr>
          <a:lstStyle/>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The case for appraisal</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Essential preparation for your appraisal</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What to expect during the appraisal meeting</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Making the appraisal a partnership</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Agreeing performance objectives</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Personal development planning</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What to expect after the appraisal meeting</a:t>
            </a:r>
          </a:p>
        </p:txBody>
      </p:sp>
    </p:spTree>
    <p:extLst>
      <p:ext uri="{BB962C8B-B14F-4D97-AF65-F5344CB8AC3E}">
        <p14:creationId xmlns:p14="http://schemas.microsoft.com/office/powerpoint/2010/main" val="341560118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28650" y="491964"/>
            <a:ext cx="7886700" cy="1325563"/>
          </a:xfrm>
          <a:ln>
            <a:noFill/>
          </a:ln>
        </p:spPr>
        <p:txBody>
          <a:bodyPr>
            <a:normAutofit/>
          </a:bodyPr>
          <a:lstStyle/>
          <a:p>
            <a:r>
              <a:rPr lang="en-US" sz="3600" b="1" dirty="0">
                <a:solidFill>
                  <a:schemeClr val="accent2"/>
                </a:solidFill>
                <a:latin typeface="Arial" panose="020B0604020202020204" pitchFamily="34" charset="0"/>
                <a:cs typeface="Arial" panose="020B0604020202020204" pitchFamily="34" charset="0"/>
              </a:rPr>
              <a:t>Agenda for change</a:t>
            </a:r>
          </a:p>
        </p:txBody>
      </p:sp>
      <p:sp>
        <p:nvSpPr>
          <p:cNvPr id="7" name="TextBox 6">
            <a:extLst>
              <a:ext uri="{FF2B5EF4-FFF2-40B4-BE49-F238E27FC236}">
                <a16:creationId xmlns:a16="http://schemas.microsoft.com/office/drawing/2014/main" id="{6058C681-4E1F-4D78-9224-C475D3C6BD8C}"/>
              </a:ext>
            </a:extLst>
          </p:cNvPr>
          <p:cNvSpPr txBox="1"/>
          <p:nvPr/>
        </p:nvSpPr>
        <p:spPr>
          <a:xfrm>
            <a:off x="796954" y="2066724"/>
            <a:ext cx="7550092" cy="3477875"/>
          </a:xfrm>
          <a:prstGeom prst="rect">
            <a:avLst/>
          </a:prstGeom>
          <a:noFill/>
        </p:spPr>
        <p:txBody>
          <a:bodyPr wrap="square">
            <a:spAutoFit/>
          </a:bodyPr>
          <a:lstStyle/>
          <a:p>
            <a:r>
              <a:rPr lang="en-GB" sz="2000" dirty="0">
                <a:latin typeface="Arial" panose="020B0604020202020204" pitchFamily="34" charset="0"/>
                <a:cs typeface="Arial" panose="020B0604020202020204" pitchFamily="34" charset="0"/>
              </a:rPr>
              <a:t>The pay progression of NHS Staff employed on Agenda for Change terms and conditions is conditional upon them demonstrating that they have the knowledge and skills/competencies for their role.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The appraisal meeting will be used to assess their knowledge and skills/competencies against a profile for that pay increment.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In England employers, in agreement with NHS Trade Unions, can use an alternative competency framework. This is based upon the Knowledge and Skills Framework.</a:t>
            </a:r>
            <a:endParaRPr lang="en-US" sz="200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4004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28650" y="491964"/>
            <a:ext cx="7886700" cy="1325563"/>
          </a:xfrm>
          <a:ln>
            <a:noFill/>
          </a:ln>
        </p:spPr>
        <p:txBody>
          <a:bodyPr>
            <a:normAutofit/>
          </a:bodyPr>
          <a:lstStyle/>
          <a:p>
            <a:r>
              <a:rPr lang="en-US" sz="3600" b="1" dirty="0">
                <a:solidFill>
                  <a:schemeClr val="accent2"/>
                </a:solidFill>
                <a:latin typeface="Arial" panose="020B0604020202020204" pitchFamily="34" charset="0"/>
                <a:cs typeface="Arial" panose="020B0604020202020204" pitchFamily="34" charset="0"/>
              </a:rPr>
              <a:t>Groupwork</a:t>
            </a:r>
          </a:p>
        </p:txBody>
      </p:sp>
      <p:sp>
        <p:nvSpPr>
          <p:cNvPr id="7" name="TextBox 6">
            <a:extLst>
              <a:ext uri="{FF2B5EF4-FFF2-40B4-BE49-F238E27FC236}">
                <a16:creationId xmlns:a16="http://schemas.microsoft.com/office/drawing/2014/main" id="{6058C681-4E1F-4D78-9224-C475D3C6BD8C}"/>
              </a:ext>
            </a:extLst>
          </p:cNvPr>
          <p:cNvSpPr txBox="1"/>
          <p:nvPr/>
        </p:nvSpPr>
        <p:spPr>
          <a:xfrm>
            <a:off x="1153125" y="2771634"/>
            <a:ext cx="7122253" cy="954107"/>
          </a:xfrm>
          <a:prstGeom prst="rect">
            <a:avLst/>
          </a:prstGeom>
          <a:noFill/>
        </p:spPr>
        <p:txBody>
          <a:bodyPr wrap="square">
            <a:spAutoFit/>
          </a:bodyPr>
          <a:lstStyle/>
          <a:p>
            <a:pPr algn="ctr"/>
            <a:r>
              <a:rPr lang="en-US" sz="2800" dirty="0">
                <a:latin typeface="Arial" panose="020B0604020202020204" pitchFamily="34" charset="0"/>
                <a:cs typeface="Arial" panose="020B0604020202020204" pitchFamily="34" charset="0"/>
              </a:rPr>
              <a:t>List as many reasons you can think of as to why appraisals are important.</a:t>
            </a:r>
          </a:p>
        </p:txBody>
      </p:sp>
    </p:spTree>
    <p:extLst>
      <p:ext uri="{BB962C8B-B14F-4D97-AF65-F5344CB8AC3E}">
        <p14:creationId xmlns:p14="http://schemas.microsoft.com/office/powerpoint/2010/main" val="4074551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28650" y="491965"/>
            <a:ext cx="7886700" cy="875442"/>
          </a:xfrm>
          <a:ln>
            <a:noFill/>
          </a:ln>
        </p:spPr>
        <p:txBody>
          <a:bodyPr>
            <a:normAutofit fontScale="90000"/>
          </a:bodyPr>
          <a:lstStyle/>
          <a:p>
            <a:r>
              <a:rPr lang="en-US" sz="3600" b="1" dirty="0">
                <a:solidFill>
                  <a:schemeClr val="accent2"/>
                </a:solidFill>
                <a:latin typeface="Arial" panose="020B0604020202020204" pitchFamily="34" charset="0"/>
                <a:cs typeface="Arial" panose="020B0604020202020204" pitchFamily="34" charset="0"/>
              </a:rPr>
              <a:t>NHS Knowledge and Skills Framework </a:t>
            </a:r>
          </a:p>
        </p:txBody>
      </p:sp>
      <p:sp>
        <p:nvSpPr>
          <p:cNvPr id="5" name="Content Placeholder 2">
            <a:extLst>
              <a:ext uri="{FF2B5EF4-FFF2-40B4-BE49-F238E27FC236}">
                <a16:creationId xmlns:a16="http://schemas.microsoft.com/office/drawing/2014/main" id="{30DE57AA-C3F2-4452-AE71-2628D7BC48C2}"/>
              </a:ext>
            </a:extLst>
          </p:cNvPr>
          <p:cNvSpPr>
            <a:spLocks noGrp="1"/>
          </p:cNvSpPr>
          <p:nvPr>
            <p:ph idx="1"/>
          </p:nvPr>
        </p:nvSpPr>
        <p:spPr>
          <a:xfrm>
            <a:off x="700480" y="1555021"/>
            <a:ext cx="8229600" cy="4525963"/>
          </a:xfrm>
        </p:spPr>
        <p:txBody>
          <a:bodyPr>
            <a:normAutofit/>
          </a:bodyPr>
          <a:lstStyle/>
          <a:p>
            <a:pPr marL="0" indent="0">
              <a:buNone/>
            </a:pPr>
            <a:r>
              <a:rPr lang="en-GB" sz="2000" dirty="0">
                <a:latin typeface="Arial" panose="020B0604020202020204" pitchFamily="34" charset="0"/>
                <a:cs typeface="Arial" panose="020B0604020202020204" pitchFamily="34" charset="0"/>
              </a:rPr>
              <a:t>The NHS Knowledge and Skills Framework (KSF) is a tool that is used to describe the knowledge and skills you need to apply at work in order to deliver high quality services and includes an annual system of review and development for </a:t>
            </a:r>
            <a:r>
              <a:rPr lang="en-GB" sz="2000" b="1" dirty="0">
                <a:latin typeface="Arial" panose="020B0604020202020204" pitchFamily="34" charset="0"/>
                <a:cs typeface="Arial" panose="020B0604020202020204" pitchFamily="34" charset="0"/>
              </a:rPr>
              <a:t>all</a:t>
            </a:r>
            <a:r>
              <a:rPr lang="en-GB" sz="2000" dirty="0">
                <a:latin typeface="Arial" panose="020B0604020202020204" pitchFamily="34" charset="0"/>
                <a:cs typeface="Arial" panose="020B0604020202020204" pitchFamily="34" charset="0"/>
              </a:rPr>
              <a:t> staff covered by Agenda for Change contracts.</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 </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You will typically have annual development reviews against your KSF post outline that will result in the production of your personal development plan.</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 </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Your line manager should work with you to agree development plans and then to enable you to fulfil what is in them. Your manager should encourage you to progress and develop and where training and/or development needs have been identified and agreed, they should ensure sufficient financial support is provided.</a:t>
            </a:r>
          </a:p>
        </p:txBody>
      </p:sp>
    </p:spTree>
    <p:extLst>
      <p:ext uri="{BB962C8B-B14F-4D97-AF65-F5344CB8AC3E}">
        <p14:creationId xmlns:p14="http://schemas.microsoft.com/office/powerpoint/2010/main" val="376721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28650" y="491965"/>
            <a:ext cx="7886700" cy="875442"/>
          </a:xfrm>
          <a:ln>
            <a:noFill/>
          </a:ln>
        </p:spPr>
        <p:txBody>
          <a:bodyPr>
            <a:normAutofit/>
          </a:bodyPr>
          <a:lstStyle/>
          <a:p>
            <a:r>
              <a:rPr lang="en-US" sz="3600" b="1" dirty="0">
                <a:solidFill>
                  <a:schemeClr val="accent2"/>
                </a:solidFill>
                <a:latin typeface="Arial" panose="020B0604020202020204" pitchFamily="34" charset="0"/>
                <a:cs typeface="Arial" panose="020B0604020202020204" pitchFamily="34" charset="0"/>
              </a:rPr>
              <a:t>Appraisal process</a:t>
            </a:r>
          </a:p>
        </p:txBody>
      </p:sp>
      <p:graphicFrame>
        <p:nvGraphicFramePr>
          <p:cNvPr id="3" name="Diagram 2">
            <a:extLst>
              <a:ext uri="{FF2B5EF4-FFF2-40B4-BE49-F238E27FC236}">
                <a16:creationId xmlns:a16="http://schemas.microsoft.com/office/drawing/2014/main" id="{E69070AA-613C-4A8F-BB5D-C328DE106445}"/>
              </a:ext>
            </a:extLst>
          </p:cNvPr>
          <p:cNvGraphicFramePr/>
          <p:nvPr>
            <p:extLst>
              <p:ext uri="{D42A27DB-BD31-4B8C-83A1-F6EECF244321}">
                <p14:modId xmlns:p14="http://schemas.microsoft.com/office/powerpoint/2010/main" val="2736434080"/>
              </p:ext>
            </p:extLst>
          </p:nvPr>
        </p:nvGraphicFramePr>
        <p:xfrm>
          <a:off x="1005280" y="1367407"/>
          <a:ext cx="7133439" cy="46514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15117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28650" y="491965"/>
            <a:ext cx="7886700" cy="875442"/>
          </a:xfrm>
          <a:ln>
            <a:noFill/>
          </a:ln>
        </p:spPr>
        <p:txBody>
          <a:bodyPr>
            <a:normAutofit fontScale="90000"/>
          </a:bodyPr>
          <a:lstStyle/>
          <a:p>
            <a:r>
              <a:rPr lang="en-US" sz="3600" b="1" dirty="0">
                <a:solidFill>
                  <a:schemeClr val="accent2"/>
                </a:solidFill>
                <a:latin typeface="Arial" panose="020B0604020202020204" pitchFamily="34" charset="0"/>
                <a:cs typeface="Arial" panose="020B0604020202020204" pitchFamily="34" charset="0"/>
              </a:rPr>
              <a:t>Benefits from a successful appraisal should include</a:t>
            </a:r>
          </a:p>
        </p:txBody>
      </p:sp>
      <p:sp>
        <p:nvSpPr>
          <p:cNvPr id="5" name="Content Placeholder 2">
            <a:extLst>
              <a:ext uri="{FF2B5EF4-FFF2-40B4-BE49-F238E27FC236}">
                <a16:creationId xmlns:a16="http://schemas.microsoft.com/office/drawing/2014/main" id="{0797B0EF-4F36-4A54-A3DB-0AF0E8C515C6}"/>
              </a:ext>
            </a:extLst>
          </p:cNvPr>
          <p:cNvSpPr>
            <a:spLocks noGrp="1"/>
          </p:cNvSpPr>
          <p:nvPr>
            <p:ph idx="1"/>
          </p:nvPr>
        </p:nvSpPr>
        <p:spPr>
          <a:xfrm>
            <a:off x="628650" y="1742090"/>
            <a:ext cx="8229600" cy="4151280"/>
          </a:xfrm>
        </p:spPr>
        <p:txBody>
          <a:bodyPr>
            <a:normAutofit fontScale="70000" lnSpcReduction="20000"/>
          </a:bodyPr>
          <a:lstStyle/>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Receiving recognition and support from management as you develop in your work role.</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Being reminded of how you are contributing to the quality of service of your unit.</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Having the opportunity to have your views and suggestions heard relating to both your own development and that of the overall unit.</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Clearer understanding of organisational goals by all staff.</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Stronger working relationships between the manager and staff.</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Improved organisational productivity as a result of discussing individual                                                                                  performance issues.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Objectivity in decision making concerning promotions, training, and other personnel actions.</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5618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28650" y="491965"/>
            <a:ext cx="7886700" cy="875442"/>
          </a:xfrm>
          <a:ln>
            <a:noFill/>
          </a:ln>
        </p:spPr>
        <p:txBody>
          <a:bodyPr>
            <a:normAutofit/>
          </a:bodyPr>
          <a:lstStyle/>
          <a:p>
            <a:r>
              <a:rPr lang="en-US" sz="3600" b="1" dirty="0">
                <a:solidFill>
                  <a:schemeClr val="accent2"/>
                </a:solidFill>
                <a:latin typeface="Arial" panose="020B0604020202020204" pitchFamily="34" charset="0"/>
                <a:cs typeface="Arial" panose="020B0604020202020204" pitchFamily="34" charset="0"/>
              </a:rPr>
              <a:t>SWOT</a:t>
            </a:r>
          </a:p>
        </p:txBody>
      </p:sp>
      <p:graphicFrame>
        <p:nvGraphicFramePr>
          <p:cNvPr id="5" name="Content Placeholder 3">
            <a:extLst>
              <a:ext uri="{FF2B5EF4-FFF2-40B4-BE49-F238E27FC236}">
                <a16:creationId xmlns:a16="http://schemas.microsoft.com/office/drawing/2014/main" id="{A1A2FB8E-40B8-4559-80B7-2C0A77C614AA}"/>
              </a:ext>
            </a:extLst>
          </p:cNvPr>
          <p:cNvGraphicFramePr>
            <a:graphicFrameLocks noGrp="1"/>
          </p:cNvGraphicFramePr>
          <p:nvPr>
            <p:ph idx="1"/>
            <p:extLst>
              <p:ext uri="{D42A27DB-BD31-4B8C-83A1-F6EECF244321}">
                <p14:modId xmlns:p14="http://schemas.microsoft.com/office/powerpoint/2010/main" val="3251060638"/>
              </p:ext>
            </p:extLst>
          </p:nvPr>
        </p:nvGraphicFramePr>
        <p:xfrm>
          <a:off x="561339" y="1778466"/>
          <a:ext cx="8021321" cy="36911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580DF194-4DE8-4A0A-9D11-5FC48E6C7B7B}"/>
              </a:ext>
            </a:extLst>
          </p:cNvPr>
          <p:cNvSpPr txBox="1"/>
          <p:nvPr/>
        </p:nvSpPr>
        <p:spPr>
          <a:xfrm>
            <a:off x="859925" y="1746579"/>
            <a:ext cx="759105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latin typeface="Arial" panose="020B0604020202020204" pitchFamily="34" charset="0"/>
                <a:cs typeface="Arial" panose="020B0604020202020204" pitchFamily="34" charset="0"/>
              </a:rPr>
              <a:t>Businesses, companies and organisations can use this tool to analyse themselves and competitors and formulate strategies to move forward.</a:t>
            </a:r>
          </a:p>
        </p:txBody>
      </p:sp>
    </p:spTree>
    <p:extLst>
      <p:ext uri="{BB962C8B-B14F-4D97-AF65-F5344CB8AC3E}">
        <p14:creationId xmlns:p14="http://schemas.microsoft.com/office/powerpoint/2010/main" val="4040033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7127972"/>
      </p:ext>
    </p:extLst>
  </p:cSld>
  <p:clrMapOvr>
    <a:masterClrMapping/>
  </p:clrMapOvr>
</p:sld>
</file>

<file path=ppt/theme/theme1.xml><?xml version="1.0" encoding="utf-8"?>
<a:theme xmlns:a="http://schemas.openxmlformats.org/drawingml/2006/main" name="Office Theme">
  <a:themeElements>
    <a:clrScheme name="Berry">
      <a:dk1>
        <a:srgbClr val="000000"/>
      </a:dk1>
      <a:lt1>
        <a:srgbClr val="FFFFFF"/>
      </a:lt1>
      <a:dk2>
        <a:srgbClr val="44546A"/>
      </a:dk2>
      <a:lt2>
        <a:srgbClr val="E7E6E6"/>
      </a:lt2>
      <a:accent1>
        <a:srgbClr val="371488"/>
      </a:accent1>
      <a:accent2>
        <a:srgbClr val="EE6B42"/>
      </a:accent2>
      <a:accent3>
        <a:srgbClr val="F1903D"/>
      </a:accent3>
      <a:accent4>
        <a:srgbClr val="FF3333"/>
      </a:accent4>
      <a:accent5>
        <a:srgbClr val="A63589"/>
      </a:accent5>
      <a:accent6>
        <a:srgbClr val="DD239C"/>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ppraisals workshop - rebranded" id="{C5429BB0-B8EE-4A16-AACD-E7B674729912}" vid="{85EE1F39-AB56-48CE-A459-FD772B59DD1C}"/>
    </a:ext>
  </a:extLst>
</a:theme>
</file>

<file path=ppt/theme/themeOverride1.xml><?xml version="1.0" encoding="utf-8"?>
<a:themeOverride xmlns:a="http://schemas.openxmlformats.org/drawingml/2006/main">
  <a:clrScheme name="Berry">
    <a:dk1>
      <a:srgbClr val="000000"/>
    </a:dk1>
    <a:lt1>
      <a:srgbClr val="FFFFFF"/>
    </a:lt1>
    <a:dk2>
      <a:srgbClr val="44546A"/>
    </a:dk2>
    <a:lt2>
      <a:srgbClr val="E7E6E6"/>
    </a:lt2>
    <a:accent1>
      <a:srgbClr val="371488"/>
    </a:accent1>
    <a:accent2>
      <a:srgbClr val="EE6B42"/>
    </a:accent2>
    <a:accent3>
      <a:srgbClr val="F1903D"/>
    </a:accent3>
    <a:accent4>
      <a:srgbClr val="FF3333"/>
    </a:accent4>
    <a:accent5>
      <a:srgbClr val="A63589"/>
    </a:accent5>
    <a:accent6>
      <a:srgbClr val="DD239C"/>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C8F2A7E07D1842A196F09D433F46C7" ma:contentTypeVersion="19" ma:contentTypeDescription="Create a new document." ma:contentTypeScope="" ma:versionID="59d991ef7e09e7272b6525d80db4ac92">
  <xsd:schema xmlns:xsd="http://www.w3.org/2001/XMLSchema" xmlns:xs="http://www.w3.org/2001/XMLSchema" xmlns:p="http://schemas.microsoft.com/office/2006/metadata/properties" xmlns:ns2="72668c49-94ea-40d2-beae-2972e9fa7e00" xmlns:ns3="27748eab-0dbd-4733-9124-bc232bc1c31e" targetNamespace="http://schemas.microsoft.com/office/2006/metadata/properties" ma:root="true" ma:fieldsID="101729b34fff8068995c21f5c294303d" ns2:_="" ns3:_="">
    <xsd:import namespace="72668c49-94ea-40d2-beae-2972e9fa7e00"/>
    <xsd:import namespace="27748eab-0dbd-4733-9124-bc232bc1c31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668c49-94ea-40d2-beae-2972e9fa7e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09be131-e051-4104-a245-9491c2d7634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748eab-0dbd-4733-9124-bc232bc1c31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2ec2af6-9af2-4977-8540-53f05a37e505}" ma:internalName="TaxCatchAll" ma:showField="CatchAllData" ma:web="27748eab-0dbd-4733-9124-bc232bc1c31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7748eab-0dbd-4733-9124-bc232bc1c31e" xsi:nil="true"/>
    <lcf76f155ced4ddcb4097134ff3c332f xmlns="72668c49-94ea-40d2-beae-2972e9fa7e0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1F89628-9118-4FF1-B33F-2BEA73D5EFA8}"/>
</file>

<file path=customXml/itemProps2.xml><?xml version="1.0" encoding="utf-8"?>
<ds:datastoreItem xmlns:ds="http://schemas.openxmlformats.org/officeDocument/2006/customXml" ds:itemID="{C8B7BE8A-B667-4B25-98C4-CDF6391ECFC7}">
  <ds:schemaRefs>
    <ds:schemaRef ds:uri="http://schemas.microsoft.com/sharepoint/v3/contenttype/forms"/>
  </ds:schemaRefs>
</ds:datastoreItem>
</file>

<file path=customXml/itemProps3.xml><?xml version="1.0" encoding="utf-8"?>
<ds:datastoreItem xmlns:ds="http://schemas.openxmlformats.org/officeDocument/2006/customXml" ds:itemID="{9DDE5C46-AE74-495F-AF21-4C24B73F55F8}">
  <ds:schemaRefs>
    <ds:schemaRef ds:uri="http://purl.org/dc/terms/"/>
    <ds:schemaRef ds:uri="8c4761c4-c93d-4532-8ae0-2405d2a45aef"/>
    <ds:schemaRef ds:uri="http://schemas.microsoft.com/office/2006/documentManagement/types"/>
    <ds:schemaRef ds:uri="http://schemas.microsoft.com/office/infopath/2007/PartnerControls"/>
    <ds:schemaRef ds:uri="e11c8fbc-5c03-453b-b8f5-c03ba43bd5f7"/>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appraisals-workshop-rebranded</Template>
  <TotalTime>0</TotalTime>
  <Words>418</Words>
  <Application>Microsoft Office PowerPoint</Application>
  <PresentationFormat>On-screen Show (4:3)</PresentationFormat>
  <Paragraphs>40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Appraisals</vt:lpstr>
      <vt:lpstr>Learning outcomes</vt:lpstr>
      <vt:lpstr>Agenda for change</vt:lpstr>
      <vt:lpstr>Groupwork</vt:lpstr>
      <vt:lpstr>NHS Knowledge and Skills Framework </vt:lpstr>
      <vt:lpstr>Appraisal process</vt:lpstr>
      <vt:lpstr>Benefits from a successful appraisal should include</vt:lpstr>
      <vt:lpstr>SWOT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Emma Barr</dc:creator>
  <cp:lastModifiedBy>Emma Barr</cp:lastModifiedBy>
  <cp:revision>1</cp:revision>
  <dcterms:created xsi:type="dcterms:W3CDTF">2024-08-13T12:50:09Z</dcterms:created>
  <dcterms:modified xsi:type="dcterms:W3CDTF">2024-08-13T12:52:03Z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0x0101009BC8F2A7E07D1842A196F09D433F46C7</vt:lpwstr>
  </property>
</Properties>
</file>