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package/2006/relationships/metadata/thumbnail" Target="docProps/thumbnail.jpeg"/></Relationships>
</file>

<file path=ppt/presentation.xml><?xml version="1.0" encoding="utf-8"?>
<!--Generated by Aspose.Slides for Java 21.1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7" Type="http://schemas.openxmlformats.org/officeDocument/2006/relationships/slide" Target="slides/slide6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customXml" Target="../customXml/item2.xml"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6A1C23-1082-4DA2-8F8F-0AF9BC8AED9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8FDB59-7EC1-4D55-AFA5-43EE88F664D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51A96E-E997-4CBB-A21C-2D33D297BBC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7283E9-1D4F-44E8-A06D-9F194BD134E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AF0170-1023-4FBF-A28A-C202B9C6356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524ECFD-1165-4DDE-937E-12E7BA2BBFE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852A140-7E46-4084-BA4E-4B711DFA61F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5FB110A4-7C13-4024-9439-199B1878F8B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2CD46B40-8E52-40C8-A07D-61CCC1BF241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519E72D-C68B-4C1C-B199-C765FF758B7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062EFAA-0CDC-48D9-8E7B-A1D2C5C25B8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1.10.31"/>
  <p:tag name="AS_TITLE" val="Aspose.Slides for Java"/>
  <p:tag name="AS_VERSION" val="21.10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F4C3732A5D304BACC8CF2826A7B99E" ma:contentTypeVersion="24" ma:contentTypeDescription="Create a new document." ma:contentTypeScope="" ma:versionID="2ff6911c032cd888d981c44dfb83b13f">
  <xsd:schema xmlns:xsd="http://www.w3.org/2001/XMLSchema" xmlns:xs="http://www.w3.org/2001/XMLSchema" xmlns:p="http://schemas.microsoft.com/office/2006/metadata/properties" xmlns:ns2="ea8b0867-b51d-4823-85b2-7cf832b55c34" xmlns:ns3="de9ecac4-445a-4d30-8de3-4d3cefaefbe0" targetNamespace="http://schemas.microsoft.com/office/2006/metadata/properties" ma:root="true" ma:fieldsID="80aa52cb3fd549d6f02c27574c13f90b" ns2:_="" ns3:_="">
    <xsd:import namespace="ea8b0867-b51d-4823-85b2-7cf832b55c34"/>
    <xsd:import namespace="de9ecac4-445a-4d30-8de3-4d3cefaef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Class" minOccurs="0"/>
                <xsd:element ref="ns2:Year" minOccurs="0"/>
                <xsd:element ref="ns2:Network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Responded"/>
                <xsd:element ref="ns2:MediaServiceObjectDetectorVersion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b0867-b51d-4823-85b2-7cf832b55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Class" ma:index="17" nillable="true" ma:displayName="Category" ma:default="Briefings" ma:format="Dropdown" ma:internalName="Class" ma:readOnly="false">
      <xsd:simpleType>
        <xsd:restriction base="dms:Choice">
          <xsd:enumeration value="Awards"/>
          <xsd:enumeration value="Briefings"/>
          <xsd:enumeration value="Budget"/>
          <xsd:enumeration value="Choir"/>
          <xsd:enumeration value="Delegate List"/>
          <xsd:enumeration value="Evaluations"/>
          <xsd:enumeration value="Exhibition"/>
          <xsd:enumeration value="Florist"/>
          <xsd:enumeration value="Guest List"/>
          <xsd:enumeration value="Media"/>
          <xsd:enumeration value="Parks and Greenspace"/>
          <xsd:enumeration value="Photographer"/>
          <xsd:enumeration value="Planning Group"/>
          <xsd:enumeration value="Podcasts"/>
          <xsd:enumeration value="Posters"/>
          <xsd:enumeration value="Presentations"/>
          <xsd:enumeration value="Programme"/>
          <xsd:enumeration value="Reception"/>
          <xsd:enumeration value="St Giles' Cathedral"/>
          <xsd:enumeration value="Scottish Government Event"/>
          <xsd:enumeration value="Speakers"/>
          <xsd:enumeration value="Statement Writing"/>
          <xsd:enumeration value="Thank You"/>
          <xsd:enumeration value="Tapestry"/>
          <xsd:enumeration value="Venue &amp; Catering"/>
        </xsd:restriction>
      </xsd:simpleType>
    </xsd:element>
    <xsd:element name="Year" ma:index="18" nillable="true" ma:displayName="Year" ma:default="2019" ma:format="Dropdown" ma:internalName="Year" ma:readOnly="false">
      <xsd:simpleType>
        <xsd:restriction base="dms:Choice"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+2022"/>
        </xsd:restriction>
      </xsd:simpleType>
    </xsd:element>
    <xsd:element name="Network" ma:index="19" nillable="true" ma:displayName="Network" ma:default="First Five Years Forum" ma:format="Dropdown" ma:internalName="Network" ma:readOnly="false">
      <xsd:simpleType>
        <xsd:restriction base="dms:Choice">
          <xsd:enumeration value="First Five Years Forum"/>
          <xsd:enumeration value="Perinatal Mental Health"/>
          <xsd:enumeration value="Midwife led units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09be131-e051-4104-a245-9491c2d763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sponded" ma:index="27" ma:displayName="Responded" ma:default="0" ma:format="Dropdown" ma:internalName="Responded">
      <xsd:simpleType>
        <xsd:restriction base="dms:Text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9" nillable="true" ma:displayName="Notes" ma:description="LRD booklets July 2023 list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ecac4-445a-4d30-8de3-4d3cefaefbe0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04f8e0c-3201-42f6-8787-8ec66456e217}" ma:internalName="TaxCatchAll" ma:showField="CatchAllData" ma:web="de9ecac4-445a-4d30-8de3-4d3cefaef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ass xmlns="ea8b0867-b51d-4823-85b2-7cf832b55c34">Briefings</Class>
    <Network xmlns="ea8b0867-b51d-4823-85b2-7cf832b55c34">First Five Years Forum</Network>
    <Responded xmlns="ea8b0867-b51d-4823-85b2-7cf832b55c34">0</Responded>
    <Notes xmlns="ea8b0867-b51d-4823-85b2-7cf832b55c34" xsi:nil="true"/>
    <Year xmlns="ea8b0867-b51d-4823-85b2-7cf832b55c34">2019</Year>
    <lcf76f155ced4ddcb4097134ff3c332f xmlns="ea8b0867-b51d-4823-85b2-7cf832b55c34">
      <Terms xmlns="http://schemas.microsoft.com/office/infopath/2007/PartnerControls"/>
    </lcf76f155ced4ddcb4097134ff3c332f>
    <TaxCatchAll xmlns="de9ecac4-445a-4d30-8de3-4d3cefaefbe0" xsi:nil="true"/>
  </documentManagement>
</p:properties>
</file>

<file path=customXml/itemProps1.xml><?xml version="1.0" encoding="utf-8"?>
<ds:datastoreItem xmlns:ds="http://schemas.openxmlformats.org/officeDocument/2006/customXml" ds:itemID="{43BABDA0-3C82-48C8-9E99-C9B904FDF028}"/>
</file>

<file path=customXml/itemProps2.xml><?xml version="1.0" encoding="utf-8"?>
<ds:datastoreItem xmlns:ds="http://schemas.openxmlformats.org/officeDocument/2006/customXml" ds:itemID="{57E671F0-1C59-4B49-B1DB-989353EAAAA1}"/>
</file>

<file path=customXml/itemProps3.xml><?xml version="1.0" encoding="utf-8"?>
<ds:datastoreItem xmlns:ds="http://schemas.openxmlformats.org/officeDocument/2006/customXml" ds:itemID="{4D88DF29-7E75-4358-916F-0E6E38BB8170}"/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22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5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21.1000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cp:lastPrinted>2023-11-14T12:06:12Z</cp:lastPrinted>
  <dcterms:created xsi:type="dcterms:W3CDTF">2023-11-14T12:06:12Z</dcterms:created>
  <dcterms:modified xsi:type="dcterms:W3CDTF">2023-11-14T12:06:28Z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0x0101006EF4C3732A5D304BACC8CF2826A7B99E</vt:lpwstr>
  </property>
</Properties>
</file>