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2" r:id="rId8"/>
    <p:sldId id="264" r:id="rId9"/>
    <p:sldId id="266" r:id="rId10"/>
    <p:sldId id="268" r:id="rId11"/>
    <p:sldId id="270" r:id="rId12"/>
    <p:sldId id="272" r:id="rId13"/>
    <p:sldId id="274" r:id="rId14"/>
    <p:sldId id="276" r:id="rId15"/>
    <p:sldId id="278" r:id="rId16"/>
    <p:sldId id="280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35647-6DB5-46BC-8CAF-C8D3B4775AEB}" v="11" dt="2023-11-14T19:09:40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09" d="100"/>
          <a:sy n="109" d="100"/>
        </p:scale>
        <p:origin x="16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i Lambert" userId="S::jaki.lambert@rcm.org.uk::49eb1b76-eabd-48b4-8b61-b4c22223cba1" providerId="AD" clId="Web-{4C435647-6DB5-46BC-8CAF-C8D3B4775AEB}"/>
    <pc:docChg chg="modSld">
      <pc:chgData name="Jaki Lambert" userId="S::jaki.lambert@rcm.org.uk::49eb1b76-eabd-48b4-8b61-b4c22223cba1" providerId="AD" clId="Web-{4C435647-6DB5-46BC-8CAF-C8D3B4775AEB}" dt="2023-11-14T19:09:40.051" v="10" actId="1076"/>
      <pc:docMkLst>
        <pc:docMk/>
      </pc:docMkLst>
      <pc:sldChg chg="modSp">
        <pc:chgData name="Jaki Lambert" userId="S::jaki.lambert@rcm.org.uk::49eb1b76-eabd-48b4-8b61-b4c22223cba1" providerId="AD" clId="Web-{4C435647-6DB5-46BC-8CAF-C8D3B4775AEB}" dt="2023-11-14T19:07:47.265" v="0" actId="14100"/>
        <pc:sldMkLst>
          <pc:docMk/>
          <pc:sldMk cId="0" sldId="260"/>
        </pc:sldMkLst>
        <pc:picChg chg="mod">
          <ac:chgData name="Jaki Lambert" userId="S::jaki.lambert@rcm.org.uk::49eb1b76-eabd-48b4-8b61-b4c22223cba1" providerId="AD" clId="Web-{4C435647-6DB5-46BC-8CAF-C8D3B4775AEB}" dt="2023-11-14T19:07:47.265" v="0" actId="14100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Jaki Lambert" userId="S::jaki.lambert@rcm.org.uk::49eb1b76-eabd-48b4-8b61-b4c22223cba1" providerId="AD" clId="Web-{4C435647-6DB5-46BC-8CAF-C8D3B4775AEB}" dt="2023-11-14T19:07:59.781" v="1" actId="14100"/>
        <pc:sldMkLst>
          <pc:docMk/>
          <pc:sldMk cId="0" sldId="262"/>
        </pc:sldMkLst>
        <pc:picChg chg="mod">
          <ac:chgData name="Jaki Lambert" userId="S::jaki.lambert@rcm.org.uk::49eb1b76-eabd-48b4-8b61-b4c22223cba1" providerId="AD" clId="Web-{4C435647-6DB5-46BC-8CAF-C8D3B4775AEB}" dt="2023-11-14T19:07:59.781" v="1" actId="14100"/>
          <ac:picMkLst>
            <pc:docMk/>
            <pc:sldMk cId="0" sldId="262"/>
            <ac:picMk id="2" creationId="{00000000-0000-0000-0000-000000000000}"/>
          </ac:picMkLst>
        </pc:picChg>
      </pc:sldChg>
      <pc:sldChg chg="modSp">
        <pc:chgData name="Jaki Lambert" userId="S::jaki.lambert@rcm.org.uk::49eb1b76-eabd-48b4-8b61-b4c22223cba1" providerId="AD" clId="Web-{4C435647-6DB5-46BC-8CAF-C8D3B4775AEB}" dt="2023-11-14T19:08:49.955" v="4" actId="14100"/>
        <pc:sldMkLst>
          <pc:docMk/>
          <pc:sldMk cId="0" sldId="270"/>
        </pc:sldMkLst>
        <pc:picChg chg="mod">
          <ac:chgData name="Jaki Lambert" userId="S::jaki.lambert@rcm.org.uk::49eb1b76-eabd-48b4-8b61-b4c22223cba1" providerId="AD" clId="Web-{4C435647-6DB5-46BC-8CAF-C8D3B4775AEB}" dt="2023-11-14T19:08:49.955" v="4" actId="14100"/>
          <ac:picMkLst>
            <pc:docMk/>
            <pc:sldMk cId="0" sldId="270"/>
            <ac:picMk id="2" creationId="{00000000-0000-0000-0000-000000000000}"/>
          </ac:picMkLst>
        </pc:picChg>
      </pc:sldChg>
      <pc:sldChg chg="modSp">
        <pc:chgData name="Jaki Lambert" userId="S::jaki.lambert@rcm.org.uk::49eb1b76-eabd-48b4-8b61-b4c22223cba1" providerId="AD" clId="Web-{4C435647-6DB5-46BC-8CAF-C8D3B4775AEB}" dt="2023-11-14T19:09:04.878" v="6" actId="1076"/>
        <pc:sldMkLst>
          <pc:docMk/>
          <pc:sldMk cId="0" sldId="272"/>
        </pc:sldMkLst>
        <pc:picChg chg="mod">
          <ac:chgData name="Jaki Lambert" userId="S::jaki.lambert@rcm.org.uk::49eb1b76-eabd-48b4-8b61-b4c22223cba1" providerId="AD" clId="Web-{4C435647-6DB5-46BC-8CAF-C8D3B4775AEB}" dt="2023-11-14T19:09:04.878" v="6" actId="1076"/>
          <ac:picMkLst>
            <pc:docMk/>
            <pc:sldMk cId="0" sldId="272"/>
            <ac:picMk id="2" creationId="{00000000-0000-0000-0000-000000000000}"/>
          </ac:picMkLst>
        </pc:picChg>
      </pc:sldChg>
      <pc:sldChg chg="modSp">
        <pc:chgData name="Jaki Lambert" userId="S::jaki.lambert@rcm.org.uk::49eb1b76-eabd-48b4-8b61-b4c22223cba1" providerId="AD" clId="Web-{4C435647-6DB5-46BC-8CAF-C8D3B4775AEB}" dt="2023-11-14T19:09:18.878" v="8" actId="1076"/>
        <pc:sldMkLst>
          <pc:docMk/>
          <pc:sldMk cId="0" sldId="276"/>
        </pc:sldMkLst>
        <pc:picChg chg="mod">
          <ac:chgData name="Jaki Lambert" userId="S::jaki.lambert@rcm.org.uk::49eb1b76-eabd-48b4-8b61-b4c22223cba1" providerId="AD" clId="Web-{4C435647-6DB5-46BC-8CAF-C8D3B4775AEB}" dt="2023-11-14T19:09:18.878" v="8" actId="1076"/>
          <ac:picMkLst>
            <pc:docMk/>
            <pc:sldMk cId="0" sldId="276"/>
            <ac:picMk id="2" creationId="{00000000-0000-0000-0000-000000000000}"/>
          </ac:picMkLst>
        </pc:picChg>
      </pc:sldChg>
      <pc:sldChg chg="modSp">
        <pc:chgData name="Jaki Lambert" userId="S::jaki.lambert@rcm.org.uk::49eb1b76-eabd-48b4-8b61-b4c22223cba1" providerId="AD" clId="Web-{4C435647-6DB5-46BC-8CAF-C8D3B4775AEB}" dt="2023-11-14T19:09:40.051" v="10" actId="1076"/>
        <pc:sldMkLst>
          <pc:docMk/>
          <pc:sldMk cId="0" sldId="278"/>
        </pc:sldMkLst>
        <pc:picChg chg="mod">
          <ac:chgData name="Jaki Lambert" userId="S::jaki.lambert@rcm.org.uk::49eb1b76-eabd-48b4-8b61-b4c22223cba1" providerId="AD" clId="Web-{4C435647-6DB5-46BC-8CAF-C8D3B4775AEB}" dt="2023-11-14T19:09:40.051" v="10" actId="1076"/>
          <ac:picMkLst>
            <pc:docMk/>
            <pc:sldMk cId="0" sldId="278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3AFB8C-CF72-4838-BA5C-353D867C823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42E65D3-15C8-4493-BA2B-DF66F91D446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08D4C3-16F9-4DD5-8BAA-1EE8A379256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E9F0DD-1529-434D-B80E-FDF5D8ACE39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F208AD-35A2-4981-A717-92E2A265AD8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3C8908D-BE98-497C-AD26-D54BD61F898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11358AB5-11B1-439D-95DC-8A9206A3351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1C82A38B-E3AC-4D82-A283-2C66D1BE116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8260CE7C-7A5A-44D7-BB39-6B2384F74B5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DFE6D99-B57D-4628-9AB3-F240B452214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96F0F37-F349-45BE-9D5A-E2881129140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32502" y="400863"/>
            <a:ext cx="9144000" cy="62052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3336" y="140844"/>
            <a:ext cx="9144000" cy="57718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760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210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60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03355"/>
            <a:ext cx="9144000" cy="5988561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4C3732A5D304BACC8CF2826A7B99E" ma:contentTypeVersion="24" ma:contentTypeDescription="Create a new document." ma:contentTypeScope="" ma:versionID="2ff6911c032cd888d981c44dfb83b13f">
  <xsd:schema xmlns:xsd="http://www.w3.org/2001/XMLSchema" xmlns:xs="http://www.w3.org/2001/XMLSchema" xmlns:p="http://schemas.microsoft.com/office/2006/metadata/properties" xmlns:ns2="ea8b0867-b51d-4823-85b2-7cf832b55c34" xmlns:ns3="de9ecac4-445a-4d30-8de3-4d3cefaefbe0" targetNamespace="http://schemas.microsoft.com/office/2006/metadata/properties" ma:root="true" ma:fieldsID="80aa52cb3fd549d6f02c27574c13f90b" ns2:_="" ns3:_="">
    <xsd:import namespace="ea8b0867-b51d-4823-85b2-7cf832b55c34"/>
    <xsd:import namespace="de9ecac4-445a-4d30-8de3-4d3cefaef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Class" minOccurs="0"/>
                <xsd:element ref="ns2:Year" minOccurs="0"/>
                <xsd:element ref="ns2:Network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Responded"/>
                <xsd:element ref="ns2:MediaServiceObjectDetectorVersion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b0867-b51d-4823-85b2-7cf832b55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Class" ma:index="17" nillable="true" ma:displayName="Category" ma:default="Briefings" ma:format="Dropdown" ma:internalName="Class" ma:readOnly="false">
      <xsd:simpleType>
        <xsd:restriction base="dms:Choice">
          <xsd:enumeration value="Awards"/>
          <xsd:enumeration value="Briefings"/>
          <xsd:enumeration value="Budget"/>
          <xsd:enumeration value="Choir"/>
          <xsd:enumeration value="Delegate List"/>
          <xsd:enumeration value="Evaluations"/>
          <xsd:enumeration value="Exhibition"/>
          <xsd:enumeration value="Florist"/>
          <xsd:enumeration value="Guest List"/>
          <xsd:enumeration value="Media"/>
          <xsd:enumeration value="Parks and Greenspace"/>
          <xsd:enumeration value="Photographer"/>
          <xsd:enumeration value="Planning Group"/>
          <xsd:enumeration value="Podcasts"/>
          <xsd:enumeration value="Posters"/>
          <xsd:enumeration value="Presentations"/>
          <xsd:enumeration value="Programme"/>
          <xsd:enumeration value="Reception"/>
          <xsd:enumeration value="St Giles' Cathedral"/>
          <xsd:enumeration value="Scottish Government Event"/>
          <xsd:enumeration value="Speakers"/>
          <xsd:enumeration value="Statement Writing"/>
          <xsd:enumeration value="Thank You"/>
          <xsd:enumeration value="Tapestry"/>
          <xsd:enumeration value="Venue &amp; Catering"/>
        </xsd:restriction>
      </xsd:simpleType>
    </xsd:element>
    <xsd:element name="Year" ma:index="18" nillable="true" ma:displayName="Year" ma:default="2019" ma:format="Dropdown" ma:internalName="Year" ma:readOnly="false">
      <xsd:simpleType>
        <xsd:restriction base="dms:Choice"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+2022"/>
        </xsd:restriction>
      </xsd:simpleType>
    </xsd:element>
    <xsd:element name="Network" ma:index="19" nillable="true" ma:displayName="Network" ma:default="First Five Years Forum" ma:format="Dropdown" ma:internalName="Network" ma:readOnly="false">
      <xsd:simpleType>
        <xsd:restriction base="dms:Choice">
          <xsd:enumeration value="First Five Years Forum"/>
          <xsd:enumeration value="Perinatal Mental Health"/>
          <xsd:enumeration value="Midwife led units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09be131-e051-4104-a245-9491c2d763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sponded" ma:index="27" ma:displayName="Responded" ma:default="0" ma:format="Dropdown" ma:internalName="Responded">
      <xsd:simpleType>
        <xsd:restriction base="dms:Text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9" nillable="true" ma:displayName="Notes" ma:description="LRD booklets July 2023 list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ecac4-445a-4d30-8de3-4d3cefaefbe0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04f8e0c-3201-42f6-8787-8ec66456e217}" ma:internalName="TaxCatchAll" ma:showField="CatchAllData" ma:web="de9ecac4-445a-4d30-8de3-4d3cefaef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 xmlns="ea8b0867-b51d-4823-85b2-7cf832b55c34">Briefings</Class>
    <Network xmlns="ea8b0867-b51d-4823-85b2-7cf832b55c34">First Five Years Forum</Network>
    <Responded xmlns="ea8b0867-b51d-4823-85b2-7cf832b55c34">0</Responded>
    <Notes xmlns="ea8b0867-b51d-4823-85b2-7cf832b55c34" xsi:nil="true"/>
    <Year xmlns="ea8b0867-b51d-4823-85b2-7cf832b55c34">2019</Year>
    <lcf76f155ced4ddcb4097134ff3c332f xmlns="ea8b0867-b51d-4823-85b2-7cf832b55c34">
      <Terms xmlns="http://schemas.microsoft.com/office/infopath/2007/PartnerControls"/>
    </lcf76f155ced4ddcb4097134ff3c332f>
    <TaxCatchAll xmlns="de9ecac4-445a-4d30-8de3-4d3cefaefbe0" xsi:nil="true"/>
  </documentManagement>
</p:properties>
</file>

<file path=customXml/itemProps1.xml><?xml version="1.0" encoding="utf-8"?>
<ds:datastoreItem xmlns:ds="http://schemas.openxmlformats.org/officeDocument/2006/customXml" ds:itemID="{E0A407D2-5CFC-46F7-83C4-239E6768E0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C1FE0B-D0CC-41BB-A072-C83615718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b0867-b51d-4823-85b2-7cf832b55c34"/>
    <ds:schemaRef ds:uri="de9ecac4-445a-4d30-8de3-4d3cefaef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6D4B92-8765-485D-BBA4-D844C2BDA568}">
  <ds:schemaRefs>
    <ds:schemaRef ds:uri="ea8b0867-b51d-4823-85b2-7cf832b55c3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e9ecac4-445a-4d30-8de3-4d3cefaefbe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Sharon Allison</cp:lastModifiedBy>
  <cp:revision>11</cp:revision>
  <cp:lastPrinted>2023-11-13T12:56:41Z</cp:lastPrinted>
  <dcterms:created xsi:type="dcterms:W3CDTF">2023-11-13T12:56:41Z</dcterms:created>
  <dcterms:modified xsi:type="dcterms:W3CDTF">2023-11-14T19:09:42Z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0x0101006EF4C3732A5D304BACC8CF2826A7B99E</vt:lpwstr>
  </property>
  <property fmtid="{D5CDD505-2E9C-101B-9397-08002B2CF9AE}" pid="3" name="MediaServiceImageTags">
    <vt:lpwstr/>
  </property>
</Properties>
</file>