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4C598-D1FA-40FA-8002-C09142C6D605}" v="12" dt="2023-11-14T19:21:04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  <p:guideLst/>
    </p:cSldViewPr>
  </p:slide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i Lambert" userId="S::jaki.lambert@rcm.org.uk::49eb1b76-eabd-48b4-8b61-b4c22223cba1" providerId="AD" clId="Web-{DE34C598-D1FA-40FA-8002-C09142C6D605}"/>
    <pc:docChg chg="modSld">
      <pc:chgData name="Jaki Lambert" userId="S::jaki.lambert@rcm.org.uk::49eb1b76-eabd-48b4-8b61-b4c22223cba1" providerId="AD" clId="Web-{DE34C598-D1FA-40FA-8002-C09142C6D605}" dt="2023-11-14T19:21:04.876" v="11" actId="14100"/>
      <pc:docMkLst>
        <pc:docMk/>
      </pc:docMkLst>
      <pc:sldChg chg="modSp">
        <pc:chgData name="Jaki Lambert" userId="S::jaki.lambert@rcm.org.uk::49eb1b76-eabd-48b4-8b61-b4c22223cba1" providerId="AD" clId="Web-{DE34C598-D1FA-40FA-8002-C09142C6D605}" dt="2023-11-14T19:20:42.845" v="4" actId="14100"/>
        <pc:sldMkLst>
          <pc:docMk/>
          <pc:sldMk cId="0" sldId="262"/>
        </pc:sldMkLst>
        <pc:picChg chg="mod">
          <ac:chgData name="Jaki Lambert" userId="S::jaki.lambert@rcm.org.uk::49eb1b76-eabd-48b4-8b61-b4c22223cba1" providerId="AD" clId="Web-{DE34C598-D1FA-40FA-8002-C09142C6D605}" dt="2023-11-14T19:20:42.845" v="4" actId="14100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ki Lambert" userId="S::jaki.lambert@rcm.org.uk::49eb1b76-eabd-48b4-8b61-b4c22223cba1" providerId="AD" clId="Web-{DE34C598-D1FA-40FA-8002-C09142C6D605}" dt="2023-11-14T19:21:04.876" v="11" actId="14100"/>
        <pc:sldMkLst>
          <pc:docMk/>
          <pc:sldMk cId="0" sldId="264"/>
        </pc:sldMkLst>
        <pc:picChg chg="mod">
          <ac:chgData name="Jaki Lambert" userId="S::jaki.lambert@rcm.org.uk::49eb1b76-eabd-48b4-8b61-b4c22223cba1" providerId="AD" clId="Web-{DE34C598-D1FA-40FA-8002-C09142C6D605}" dt="2023-11-14T19:21:04.876" v="11" actId="14100"/>
          <ac:picMkLst>
            <pc:docMk/>
            <pc:sldMk cId="0" sldId="264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A72538-63B6-441B-8C10-F4D45D907C9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253866-9E35-4A8D-8564-EA7B886F2BC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BE06B5-B502-475A-916F-8DE9ED3F2B3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D2BA8F-3FDF-4B6D-BF5B-01A43B735EA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E7E9A7-5554-4E7E-9D19-F78C637226F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21CA2DF-4EF7-4B95-9168-4C25F6FABDD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F7AFB30-8450-4F91-BE44-C857FC38B3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4B86F148-7E17-4F5C-8B2E-69DD09E2A4C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90355A1-1A57-4048-B2A5-83C086319BB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C3A0959-6B0D-4EB6-AC2D-0145CE2E219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B978783-8357-43A1-9CA7-10A28BE6616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5014"/>
            <a:ext cx="9104276" cy="65654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8342" y="65005"/>
            <a:ext cx="8995935" cy="672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4C3732A5D304BACC8CF2826A7B99E" ma:contentTypeVersion="24" ma:contentTypeDescription="Create a new document." ma:contentTypeScope="" ma:versionID="2ff6911c032cd888d981c44dfb83b13f">
  <xsd:schema xmlns:xsd="http://www.w3.org/2001/XMLSchema" xmlns:xs="http://www.w3.org/2001/XMLSchema" xmlns:p="http://schemas.microsoft.com/office/2006/metadata/properties" xmlns:ns2="ea8b0867-b51d-4823-85b2-7cf832b55c34" xmlns:ns3="de9ecac4-445a-4d30-8de3-4d3cefaefbe0" targetNamespace="http://schemas.microsoft.com/office/2006/metadata/properties" ma:root="true" ma:fieldsID="80aa52cb3fd549d6f02c27574c13f90b" ns2:_="" ns3:_="">
    <xsd:import namespace="ea8b0867-b51d-4823-85b2-7cf832b55c34"/>
    <xsd:import namespace="de9ecac4-445a-4d30-8de3-4d3cefaef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Class" minOccurs="0"/>
                <xsd:element ref="ns2:Year" minOccurs="0"/>
                <xsd:element ref="ns2:Network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Responded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0867-b51d-4823-85b2-7cf832b5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lass" ma:index="17" nillable="true" ma:displayName="Category" ma:default="Briefings" ma:format="Dropdown" ma:internalName="Class" ma:readOnly="false">
      <xsd:simpleType>
        <xsd:restriction base="dms:Choice">
          <xsd:enumeration value="Awards"/>
          <xsd:enumeration value="Briefings"/>
          <xsd:enumeration value="Budget"/>
          <xsd:enumeration value="Choir"/>
          <xsd:enumeration value="Delegate List"/>
          <xsd:enumeration value="Evaluations"/>
          <xsd:enumeration value="Exhibition"/>
          <xsd:enumeration value="Florist"/>
          <xsd:enumeration value="Guest List"/>
          <xsd:enumeration value="Media"/>
          <xsd:enumeration value="Parks and Greenspace"/>
          <xsd:enumeration value="Photographer"/>
          <xsd:enumeration value="Planning Group"/>
          <xsd:enumeration value="Podcasts"/>
          <xsd:enumeration value="Posters"/>
          <xsd:enumeration value="Presentations"/>
          <xsd:enumeration value="Programme"/>
          <xsd:enumeration value="Reception"/>
          <xsd:enumeration value="St Giles' Cathedral"/>
          <xsd:enumeration value="Scottish Government Event"/>
          <xsd:enumeration value="Speakers"/>
          <xsd:enumeration value="Statement Writing"/>
          <xsd:enumeration value="Thank You"/>
          <xsd:enumeration value="Tapestry"/>
          <xsd:enumeration value="Venue &amp; Catering"/>
        </xsd:restriction>
      </xsd:simpleType>
    </xsd:element>
    <xsd:element name="Year" ma:index="18" nillable="true" ma:displayName="Year" ma:default="2019" ma:format="Dropdown" ma:internalName="Year" ma:readOnly="false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+2022"/>
        </xsd:restriction>
      </xsd:simpleType>
    </xsd:element>
    <xsd:element name="Network" ma:index="19" nillable="true" ma:displayName="Network" ma:default="First Five Years Forum" ma:format="Dropdown" ma:internalName="Network" ma:readOnly="false">
      <xsd:simpleType>
        <xsd:restriction base="dms:Choice">
          <xsd:enumeration value="First Five Years Forum"/>
          <xsd:enumeration value="Perinatal Mental Health"/>
          <xsd:enumeration value="Midwife led units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ponded" ma:index="27" ma:displayName="Responded" ma:default="0" ma:format="Dropdown" ma:internalName="Responded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9" nillable="true" ma:displayName="Notes" ma:description="LRD booklets July 2023 list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cac4-445a-4d30-8de3-4d3cefaefbe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04f8e0c-3201-42f6-8787-8ec66456e217}" ma:internalName="TaxCatchAll" ma:showField="CatchAllData" ma:web="de9ecac4-445a-4d30-8de3-4d3cefaef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ea8b0867-b51d-4823-85b2-7cf832b55c34">Briefings</Class>
    <Network xmlns="ea8b0867-b51d-4823-85b2-7cf832b55c34">First Five Years Forum</Network>
    <Responded xmlns="ea8b0867-b51d-4823-85b2-7cf832b55c34">0</Responded>
    <Notes xmlns="ea8b0867-b51d-4823-85b2-7cf832b55c34" xsi:nil="true"/>
    <Year xmlns="ea8b0867-b51d-4823-85b2-7cf832b55c34">2019</Year>
    <lcf76f155ced4ddcb4097134ff3c332f xmlns="ea8b0867-b51d-4823-85b2-7cf832b55c34">
      <Terms xmlns="http://schemas.microsoft.com/office/infopath/2007/PartnerControls"/>
    </lcf76f155ced4ddcb4097134ff3c332f>
    <TaxCatchAll xmlns="de9ecac4-445a-4d30-8de3-4d3cefaefb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9248E4-3344-49EA-B2AD-AD97102A9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b0867-b51d-4823-85b2-7cf832b55c34"/>
    <ds:schemaRef ds:uri="de9ecac4-445a-4d30-8de3-4d3cefaef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A126F9-BB7F-4C2E-A330-F5FAEE34A663}">
  <ds:schemaRefs>
    <ds:schemaRef ds:uri="http://schemas.microsoft.com/office/2006/metadata/properties"/>
    <ds:schemaRef ds:uri="http://schemas.microsoft.com/office/infopath/2007/PartnerControls"/>
    <ds:schemaRef ds:uri="ea8b0867-b51d-4823-85b2-7cf832b55c34"/>
    <ds:schemaRef ds:uri="de9ecac4-445a-4d30-8de3-4d3cefaefbe0"/>
  </ds:schemaRefs>
</ds:datastoreItem>
</file>

<file path=customXml/itemProps3.xml><?xml version="1.0" encoding="utf-8"?>
<ds:datastoreItem xmlns:ds="http://schemas.openxmlformats.org/officeDocument/2006/customXml" ds:itemID="{65627C06-2ADA-4CB0-9DAA-CFBE8E1659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cp:lastPrinted>2023-11-13T18:05:24Z</cp:lastPrinted>
  <dcterms:created xsi:type="dcterms:W3CDTF">2023-11-13T18:05:24Z</dcterms:created>
  <dcterms:modified xsi:type="dcterms:W3CDTF">2023-11-14T19:21:07Z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0x0101006EF4C3732A5D304BACC8CF2826A7B99E</vt:lpwstr>
  </property>
  <property fmtid="{D5CDD505-2E9C-101B-9397-08002B2CF9AE}" pid="3" name="MediaServiceImageTags">
    <vt:lpwstr/>
  </property>
</Properties>
</file>