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62F1B-B324-4C7D-BB81-A60B1DA9D7DC}" v="7" dt="2023-11-14T19:12:53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09" d="100"/>
          <a:sy n="109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i Lambert" userId="S::jaki.lambert@rcm.org.uk::49eb1b76-eabd-48b4-8b61-b4c22223cba1" providerId="AD" clId="Web-{5C362F1B-B324-4C7D-BB81-A60B1DA9D7DC}"/>
    <pc:docChg chg="modSld">
      <pc:chgData name="Jaki Lambert" userId="S::jaki.lambert@rcm.org.uk::49eb1b76-eabd-48b4-8b61-b4c22223cba1" providerId="AD" clId="Web-{5C362F1B-B324-4C7D-BB81-A60B1DA9D7DC}" dt="2023-11-14T19:12:53.389" v="6" actId="1076"/>
      <pc:docMkLst>
        <pc:docMk/>
      </pc:docMkLst>
      <pc:sldChg chg="modSp">
        <pc:chgData name="Jaki Lambert" userId="S::jaki.lambert@rcm.org.uk::49eb1b76-eabd-48b4-8b61-b4c22223cba1" providerId="AD" clId="Web-{5C362F1B-B324-4C7D-BB81-A60B1DA9D7DC}" dt="2023-11-14T19:12:08.575" v="2" actId="1076"/>
        <pc:sldMkLst>
          <pc:docMk/>
          <pc:sldMk cId="0" sldId="260"/>
        </pc:sldMkLst>
        <pc:picChg chg="mod">
          <ac:chgData name="Jaki Lambert" userId="S::jaki.lambert@rcm.org.uk::49eb1b76-eabd-48b4-8b61-b4c22223cba1" providerId="AD" clId="Web-{5C362F1B-B324-4C7D-BB81-A60B1DA9D7DC}" dt="2023-11-14T19:12:08.575" v="2" actId="107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5C362F1B-B324-4C7D-BB81-A60B1DA9D7DC}" dt="2023-11-14T19:12:53.389" v="6" actId="1076"/>
        <pc:sldMkLst>
          <pc:docMk/>
          <pc:sldMk cId="0" sldId="262"/>
        </pc:sldMkLst>
        <pc:picChg chg="mod">
          <ac:chgData name="Jaki Lambert" userId="S::jaki.lambert@rcm.org.uk::49eb1b76-eabd-48b4-8b61-b4c22223cba1" providerId="AD" clId="Web-{5C362F1B-B324-4C7D-BB81-A60B1DA9D7DC}" dt="2023-11-14T19:12:53.389" v="6" actId="1076"/>
          <ac:picMkLst>
            <pc:docMk/>
            <pc:sldMk cId="0" sldId="262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E7D29D-2C92-422B-9AB6-1A54E214A54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3439E2-66F9-4E57-8118-D029779922E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079665-A7E0-435B-97C1-E6A2942651A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899E74-0A2D-4ADF-A03E-7D4353770B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D5C5ED-1386-47F5-B6D1-732D222F97A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1F06F34-EE5B-4949-9D48-914B7E4360F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7EED2CB-18F2-4439-89A4-43ADC634199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FABBBB2-AA6E-40C2-B35C-71EBE3C0C8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079A3CD-314D-4841-AD26-8D6169B6B7A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8FC6FCD-820D-45F2-93AD-D74B0F29AAD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FD22C92-DC31-4C58-9262-7C6647953DA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998896" y="37920"/>
            <a:ext cx="11141091" cy="67821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574208" y="303355"/>
            <a:ext cx="9613479" cy="65113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Props1.xml><?xml version="1.0" encoding="utf-8"?>
<ds:datastoreItem xmlns:ds="http://schemas.openxmlformats.org/officeDocument/2006/customXml" ds:itemID="{250DFBB0-A9F8-48A8-B97B-9D3C6400AA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A723A-5B58-4E0A-A679-B10B00D4E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0867-b51d-4823-85b2-7cf832b55c34"/>
    <ds:schemaRef ds:uri="de9ecac4-445a-4d30-8de3-4d3cefae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CA25E-3A7C-44BF-BCA0-F852252C1580}">
  <ds:schemaRefs>
    <ds:schemaRef ds:uri="http://purl.org/dc/terms/"/>
    <ds:schemaRef ds:uri="http://schemas.openxmlformats.org/package/2006/metadata/core-properties"/>
    <ds:schemaRef ds:uri="http://purl.org/dc/dcmitype/"/>
    <ds:schemaRef ds:uri="de9ecac4-445a-4d30-8de3-4d3cefaefbe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a8b0867-b51d-4823-85b2-7cf832b55c3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Sharon Allison</cp:lastModifiedBy>
  <cp:revision>8</cp:revision>
  <cp:lastPrinted>2023-11-09T15:43:50Z</cp:lastPrinted>
  <dcterms:created xsi:type="dcterms:W3CDTF">2023-11-09T15:43:50Z</dcterms:created>
  <dcterms:modified xsi:type="dcterms:W3CDTF">2023-11-14T19:13:00Z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  <property fmtid="{D5CDD505-2E9C-101B-9397-08002B2CF9AE}" pid="3" name="MediaServiceImageTags">
    <vt:lpwstr/>
  </property>
</Properties>
</file>