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304" r:id="rId6"/>
    <p:sldId id="373" r:id="rId7"/>
    <p:sldId id="372" r:id="rId8"/>
    <p:sldId id="333" r:id="rId9"/>
    <p:sldId id="311" r:id="rId10"/>
    <p:sldId id="334" r:id="rId11"/>
    <p:sldId id="335" r:id="rId12"/>
    <p:sldId id="369" r:id="rId13"/>
    <p:sldId id="358" r:id="rId14"/>
    <p:sldId id="321" r:id="rId15"/>
    <p:sldId id="351" r:id="rId16"/>
    <p:sldId id="337" r:id="rId17"/>
    <p:sldId id="344" r:id="rId18"/>
    <p:sldId id="371" r:id="rId19"/>
    <p:sldId id="308" r:id="rId20"/>
    <p:sldId id="362" r:id="rId21"/>
    <p:sldId id="301" r:id="rId22"/>
    <p:sldId id="374" r:id="rId23"/>
    <p:sldId id="325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ackinnon" initials="AM" lastIdx="1" clrIdx="0">
    <p:extLst>
      <p:ext uri="{19B8F6BF-5375-455C-9EA6-DF929625EA0E}">
        <p15:presenceInfo xmlns:p15="http://schemas.microsoft.com/office/powerpoint/2012/main" userId="9e950267774f67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49B"/>
    <a:srgbClr val="F6C09C"/>
    <a:srgbClr val="6F8574"/>
    <a:srgbClr val="B0C8C6"/>
    <a:srgbClr val="A8D0C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3865" autoAdjust="0"/>
  </p:normalViewPr>
  <p:slideViewPr>
    <p:cSldViewPr snapToGrid="0">
      <p:cViewPr varScale="1">
        <p:scale>
          <a:sx n="102" d="100"/>
          <a:sy n="102" d="100"/>
        </p:scale>
        <p:origin x="106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3188" y="-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Allison" userId="ac671535-20b2-44e6-a5ea-59f8edcf6f18" providerId="ADAL" clId="{4827E581-E18C-4FCF-A651-15B325248D15}"/>
    <pc:docChg chg="custSel modSld">
      <pc:chgData name="Sharon Allison" userId="ac671535-20b2-44e6-a5ea-59f8edcf6f18" providerId="ADAL" clId="{4827E581-E18C-4FCF-A651-15B325248D15}" dt="2023-11-13T11:55:59.181" v="0" actId="27636"/>
      <pc:docMkLst>
        <pc:docMk/>
      </pc:docMkLst>
      <pc:sldChg chg="modNotes">
        <pc:chgData name="Sharon Allison" userId="ac671535-20b2-44e6-a5ea-59f8edcf6f18" providerId="ADAL" clId="{4827E581-E18C-4FCF-A651-15B325248D15}" dt="2023-11-13T11:55:59.181" v="0" actId="27636"/>
        <pc:sldMkLst>
          <pc:docMk/>
          <pc:sldMk cId="3796181772" sldId="3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AAA49-518F-4CAF-BEC4-4DF697296E0A}" type="doc">
      <dgm:prSet loTypeId="urn:microsoft.com/office/officeart/2005/8/layout/cycle6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0BEF9DDD-7ABB-4C27-B823-7D408DA2BCDB}">
      <dgm:prSet phldrT="[Text]" custT="1"/>
      <dgm:spPr/>
      <dgm:t>
        <a:bodyPr/>
        <a:lstStyle/>
        <a:p>
          <a:r>
            <a:rPr lang="en-GB" sz="2000" b="1" dirty="0">
              <a:latin typeface="Arial" pitchFamily="34" charset="0"/>
              <a:cs typeface="Arial" pitchFamily="34" charset="0"/>
            </a:rPr>
            <a:t>Focus</a:t>
          </a:r>
        </a:p>
        <a:p>
          <a:r>
            <a:rPr lang="en-GB" sz="2000" b="1" dirty="0">
              <a:latin typeface="Arial" pitchFamily="34" charset="0"/>
              <a:cs typeface="Arial" pitchFamily="34" charset="0"/>
            </a:rPr>
            <a:t>Groups</a:t>
          </a:r>
        </a:p>
      </dgm:t>
    </dgm:pt>
    <dgm:pt modelId="{8A6E62EE-FBF1-46B6-8947-7B57F5F18D9E}" type="parTrans" cxnId="{B830E504-BB86-4F28-ADE1-91DC773EB7C8}">
      <dgm:prSet/>
      <dgm:spPr/>
      <dgm:t>
        <a:bodyPr/>
        <a:lstStyle/>
        <a:p>
          <a:endParaRPr lang="en-GB"/>
        </a:p>
      </dgm:t>
    </dgm:pt>
    <dgm:pt modelId="{94196D1B-D587-4FA1-B88D-84F3D458F3B7}" type="sibTrans" cxnId="{B830E504-BB86-4F28-ADE1-91DC773EB7C8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en-GB" dirty="0"/>
        </a:p>
      </dgm:t>
    </dgm:pt>
    <dgm:pt modelId="{E7802C74-0003-49A8-ACFF-EB072CA90A07}">
      <dgm:prSet phldrT="[Text]"/>
      <dgm:spPr/>
      <dgm:t>
        <a:bodyPr/>
        <a:lstStyle/>
        <a:p>
          <a:r>
            <a:rPr lang="en-GB" b="1" dirty="0">
              <a:latin typeface="Arial" pitchFamily="34" charset="0"/>
              <a:cs typeface="Arial" pitchFamily="34" charset="0"/>
            </a:rPr>
            <a:t>Feedback from women</a:t>
          </a:r>
        </a:p>
      </dgm:t>
    </dgm:pt>
    <dgm:pt modelId="{8D4CD0B0-9894-4D2E-8704-F1BACE1F0484}" type="parTrans" cxnId="{DC900625-A917-4740-B5C5-9D4D2B0B3DAC}">
      <dgm:prSet/>
      <dgm:spPr/>
      <dgm:t>
        <a:bodyPr/>
        <a:lstStyle/>
        <a:p>
          <a:endParaRPr lang="en-GB"/>
        </a:p>
      </dgm:t>
    </dgm:pt>
    <dgm:pt modelId="{B98CA0CB-AF23-48A4-B46F-49B8B97BA5CC}" type="sibTrans" cxnId="{DC900625-A917-4740-B5C5-9D4D2B0B3DAC}">
      <dgm:prSet/>
      <dgm:spPr>
        <a:ln w="38100"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CB25D21C-623A-4ED3-9EA7-057F5A390E68}">
      <dgm:prSet phldrT="[Text]" custT="1"/>
      <dgm:spPr/>
      <dgm:t>
        <a:bodyPr/>
        <a:lstStyle/>
        <a:p>
          <a:r>
            <a:rPr lang="en-GB" sz="2600" b="1" baseline="0" dirty="0">
              <a:latin typeface="Arial" pitchFamily="34" charset="0"/>
              <a:cs typeface="Arial" pitchFamily="34" charset="0"/>
            </a:rPr>
            <a:t>Process</a:t>
          </a:r>
        </a:p>
        <a:p>
          <a:r>
            <a:rPr lang="en-GB" sz="2600" b="1" baseline="0" dirty="0">
              <a:latin typeface="Arial" pitchFamily="34" charset="0"/>
              <a:cs typeface="Arial" pitchFamily="34" charset="0"/>
            </a:rPr>
            <a:t>Mapping</a:t>
          </a:r>
        </a:p>
      </dgm:t>
    </dgm:pt>
    <dgm:pt modelId="{0493635E-F05B-4C21-90C3-21521F5D4197}" type="parTrans" cxnId="{4994A527-F446-4EB6-AD9A-DBA3C323EE63}">
      <dgm:prSet/>
      <dgm:spPr/>
      <dgm:t>
        <a:bodyPr/>
        <a:lstStyle/>
        <a:p>
          <a:endParaRPr lang="en-GB"/>
        </a:p>
      </dgm:t>
    </dgm:pt>
    <dgm:pt modelId="{24857A9F-96E8-4E06-9CEF-0EB35FE87AFB}" type="sibTrans" cxnId="{4994A527-F446-4EB6-AD9A-DBA3C323EE63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AFA02938-79DF-4EE6-85D3-492BDCDB0A60}">
      <dgm:prSet phldrT="[Text]"/>
      <dgm:spPr/>
      <dgm:t>
        <a:bodyPr/>
        <a:lstStyle/>
        <a:p>
          <a:r>
            <a:rPr lang="en-GB" b="1" dirty="0">
              <a:latin typeface="Arial" pitchFamily="34" charset="0"/>
              <a:cs typeface="Arial" pitchFamily="34" charset="0"/>
            </a:rPr>
            <a:t>Ideas from the floor </a:t>
          </a:r>
        </a:p>
      </dgm:t>
    </dgm:pt>
    <dgm:pt modelId="{547749EE-9F3D-40BA-BCE9-B226A3624132}" type="parTrans" cxnId="{90A25337-C02B-47E5-83CD-35ECC5B5FDFC}">
      <dgm:prSet/>
      <dgm:spPr/>
      <dgm:t>
        <a:bodyPr/>
        <a:lstStyle/>
        <a:p>
          <a:endParaRPr lang="en-GB"/>
        </a:p>
      </dgm:t>
    </dgm:pt>
    <dgm:pt modelId="{06F4BE23-FB72-4224-B81D-4A1ADF05EA70}" type="sibTrans" cxnId="{90A25337-C02B-47E5-83CD-35ECC5B5FDFC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C2C63FE8-42F0-4F51-BF1F-05B4C938A837}">
      <dgm:prSet phldrT="[Text]"/>
      <dgm:spPr/>
      <dgm:t>
        <a:bodyPr/>
        <a:lstStyle/>
        <a:p>
          <a:r>
            <a:rPr lang="en-GB" b="1" dirty="0">
              <a:latin typeface="Arial" pitchFamily="34" charset="0"/>
              <a:cs typeface="Arial" pitchFamily="34" charset="0"/>
            </a:rPr>
            <a:t>Best practice elsewhere </a:t>
          </a:r>
        </a:p>
      </dgm:t>
    </dgm:pt>
    <dgm:pt modelId="{2B7DE263-947F-485F-9412-52113B3BFDD0}" type="parTrans" cxnId="{4DB0B195-65C4-4420-B1DF-CCCD5B6A4095}">
      <dgm:prSet/>
      <dgm:spPr/>
      <dgm:t>
        <a:bodyPr/>
        <a:lstStyle/>
        <a:p>
          <a:endParaRPr lang="en-GB"/>
        </a:p>
      </dgm:t>
    </dgm:pt>
    <dgm:pt modelId="{00ADFE37-6E4E-4595-955A-9F8DECDB3183}" type="sibTrans" cxnId="{4DB0B195-65C4-4420-B1DF-CCCD5B6A4095}">
      <dgm:prSet/>
      <dgm:spPr/>
      <dgm:t>
        <a:bodyPr/>
        <a:lstStyle/>
        <a:p>
          <a:endParaRPr lang="en-GB" dirty="0"/>
        </a:p>
      </dgm:t>
    </dgm:pt>
    <dgm:pt modelId="{DD78739D-77C4-4C23-9B6B-BE8E33E94593}" type="pres">
      <dgm:prSet presAssocID="{EFDAAA49-518F-4CAF-BEC4-4DF697296E0A}" presName="cycle" presStyleCnt="0">
        <dgm:presLayoutVars>
          <dgm:dir/>
          <dgm:resizeHandles val="exact"/>
        </dgm:presLayoutVars>
      </dgm:prSet>
      <dgm:spPr/>
    </dgm:pt>
    <dgm:pt modelId="{819E490E-6FA6-4016-8BCD-85091FEB8BFE}" type="pres">
      <dgm:prSet presAssocID="{0BEF9DDD-7ABB-4C27-B823-7D408DA2BCDB}" presName="node" presStyleLbl="node1" presStyleIdx="0" presStyleCnt="5">
        <dgm:presLayoutVars>
          <dgm:bulletEnabled val="1"/>
        </dgm:presLayoutVars>
      </dgm:prSet>
      <dgm:spPr/>
    </dgm:pt>
    <dgm:pt modelId="{1E290FA2-00E0-462E-A277-0437E224C7CE}" type="pres">
      <dgm:prSet presAssocID="{0BEF9DDD-7ABB-4C27-B823-7D408DA2BCDB}" presName="spNode" presStyleCnt="0"/>
      <dgm:spPr/>
    </dgm:pt>
    <dgm:pt modelId="{37BDB3EF-900F-4646-9FEF-CEE6CC47C6AC}" type="pres">
      <dgm:prSet presAssocID="{94196D1B-D587-4FA1-B88D-84F3D458F3B7}" presName="sibTrans" presStyleLbl="sibTrans1D1" presStyleIdx="0" presStyleCnt="5"/>
      <dgm:spPr/>
    </dgm:pt>
    <dgm:pt modelId="{36899DB1-B2BE-47BB-9210-969B150CEAE0}" type="pres">
      <dgm:prSet presAssocID="{E7802C74-0003-49A8-ACFF-EB072CA90A07}" presName="node" presStyleLbl="node1" presStyleIdx="1" presStyleCnt="5" custRadScaleRad="106640" custRadScaleInc="5473">
        <dgm:presLayoutVars>
          <dgm:bulletEnabled val="1"/>
        </dgm:presLayoutVars>
      </dgm:prSet>
      <dgm:spPr/>
    </dgm:pt>
    <dgm:pt modelId="{821F04B1-6CFB-4047-A7CF-0D4DE94731DE}" type="pres">
      <dgm:prSet presAssocID="{E7802C74-0003-49A8-ACFF-EB072CA90A07}" presName="spNode" presStyleCnt="0"/>
      <dgm:spPr/>
    </dgm:pt>
    <dgm:pt modelId="{68E8BAE8-2F13-4D35-98F8-B940A8D5B782}" type="pres">
      <dgm:prSet presAssocID="{B98CA0CB-AF23-48A4-B46F-49B8B97BA5CC}" presName="sibTrans" presStyleLbl="sibTrans1D1" presStyleIdx="1" presStyleCnt="5"/>
      <dgm:spPr/>
    </dgm:pt>
    <dgm:pt modelId="{FE604578-80C1-45C6-B598-0F5ED1F37C7F}" type="pres">
      <dgm:prSet presAssocID="{CB25D21C-623A-4ED3-9EA7-057F5A390E68}" presName="node" presStyleLbl="node1" presStyleIdx="2" presStyleCnt="5" custRadScaleRad="104532" custRadScaleInc="-8839">
        <dgm:presLayoutVars>
          <dgm:bulletEnabled val="1"/>
        </dgm:presLayoutVars>
      </dgm:prSet>
      <dgm:spPr/>
    </dgm:pt>
    <dgm:pt modelId="{57BEAA3C-FBAC-40D0-9C2E-19E2D76DC2AE}" type="pres">
      <dgm:prSet presAssocID="{CB25D21C-623A-4ED3-9EA7-057F5A390E68}" presName="spNode" presStyleCnt="0"/>
      <dgm:spPr/>
    </dgm:pt>
    <dgm:pt modelId="{1262E6C6-9034-471F-A051-9536FA0317AA}" type="pres">
      <dgm:prSet presAssocID="{24857A9F-96E8-4E06-9CEF-0EB35FE87AFB}" presName="sibTrans" presStyleLbl="sibTrans1D1" presStyleIdx="2" presStyleCnt="5"/>
      <dgm:spPr/>
    </dgm:pt>
    <dgm:pt modelId="{B8670114-DC90-4A5F-A23A-12BF16D184B5}" type="pres">
      <dgm:prSet presAssocID="{AFA02938-79DF-4EE6-85D3-492BDCDB0A60}" presName="node" presStyleLbl="node1" presStyleIdx="3" presStyleCnt="5" custRadScaleRad="104978" custRadScaleInc="-4339">
        <dgm:presLayoutVars>
          <dgm:bulletEnabled val="1"/>
        </dgm:presLayoutVars>
      </dgm:prSet>
      <dgm:spPr/>
    </dgm:pt>
    <dgm:pt modelId="{8654F8B1-1A68-4EAF-965A-40E44D11B510}" type="pres">
      <dgm:prSet presAssocID="{AFA02938-79DF-4EE6-85D3-492BDCDB0A60}" presName="spNode" presStyleCnt="0"/>
      <dgm:spPr/>
    </dgm:pt>
    <dgm:pt modelId="{ABAE1C15-8453-4303-B34C-A4879DABA680}" type="pres">
      <dgm:prSet presAssocID="{06F4BE23-FB72-4224-B81D-4A1ADF05EA70}" presName="sibTrans" presStyleLbl="sibTrans1D1" presStyleIdx="3" presStyleCnt="5"/>
      <dgm:spPr/>
    </dgm:pt>
    <dgm:pt modelId="{6F3BDE04-CB18-4C99-B086-575EFA1D8558}" type="pres">
      <dgm:prSet presAssocID="{C2C63FE8-42F0-4F51-BF1F-05B4C938A837}" presName="node" presStyleLbl="node1" presStyleIdx="4" presStyleCnt="5">
        <dgm:presLayoutVars>
          <dgm:bulletEnabled val="1"/>
        </dgm:presLayoutVars>
      </dgm:prSet>
      <dgm:spPr/>
    </dgm:pt>
    <dgm:pt modelId="{53D4DF1A-3D24-4A8A-8F1A-A20DECFFD0AC}" type="pres">
      <dgm:prSet presAssocID="{C2C63FE8-42F0-4F51-BF1F-05B4C938A837}" presName="spNode" presStyleCnt="0"/>
      <dgm:spPr/>
    </dgm:pt>
    <dgm:pt modelId="{EDC551F6-C36A-4AF2-9068-C80FDFF547C0}" type="pres">
      <dgm:prSet presAssocID="{00ADFE37-6E4E-4595-955A-9F8DECDB3183}" presName="sibTrans" presStyleLbl="sibTrans1D1" presStyleIdx="4" presStyleCnt="5"/>
      <dgm:spPr/>
    </dgm:pt>
  </dgm:ptLst>
  <dgm:cxnLst>
    <dgm:cxn modelId="{B830E504-BB86-4F28-ADE1-91DC773EB7C8}" srcId="{EFDAAA49-518F-4CAF-BEC4-4DF697296E0A}" destId="{0BEF9DDD-7ABB-4C27-B823-7D408DA2BCDB}" srcOrd="0" destOrd="0" parTransId="{8A6E62EE-FBF1-46B6-8947-7B57F5F18D9E}" sibTransId="{94196D1B-D587-4FA1-B88D-84F3D458F3B7}"/>
    <dgm:cxn modelId="{DC900625-A917-4740-B5C5-9D4D2B0B3DAC}" srcId="{EFDAAA49-518F-4CAF-BEC4-4DF697296E0A}" destId="{E7802C74-0003-49A8-ACFF-EB072CA90A07}" srcOrd="1" destOrd="0" parTransId="{8D4CD0B0-9894-4D2E-8704-F1BACE1F0484}" sibTransId="{B98CA0CB-AF23-48A4-B46F-49B8B97BA5CC}"/>
    <dgm:cxn modelId="{4994A527-F446-4EB6-AD9A-DBA3C323EE63}" srcId="{EFDAAA49-518F-4CAF-BEC4-4DF697296E0A}" destId="{CB25D21C-623A-4ED3-9EA7-057F5A390E68}" srcOrd="2" destOrd="0" parTransId="{0493635E-F05B-4C21-90C3-21521F5D4197}" sibTransId="{24857A9F-96E8-4E06-9CEF-0EB35FE87AFB}"/>
    <dgm:cxn modelId="{90A25337-C02B-47E5-83CD-35ECC5B5FDFC}" srcId="{EFDAAA49-518F-4CAF-BEC4-4DF697296E0A}" destId="{AFA02938-79DF-4EE6-85D3-492BDCDB0A60}" srcOrd="3" destOrd="0" parTransId="{547749EE-9F3D-40BA-BCE9-B226A3624132}" sibTransId="{06F4BE23-FB72-4224-B81D-4A1ADF05EA70}"/>
    <dgm:cxn modelId="{C71F5570-3441-42D7-939F-4DEDDF4CEEAA}" type="presOf" srcId="{00ADFE37-6E4E-4595-955A-9F8DECDB3183}" destId="{EDC551F6-C36A-4AF2-9068-C80FDFF547C0}" srcOrd="0" destOrd="0" presId="urn:microsoft.com/office/officeart/2005/8/layout/cycle6"/>
    <dgm:cxn modelId="{B322F071-8622-4348-BCBE-5346034CEE96}" type="presOf" srcId="{E7802C74-0003-49A8-ACFF-EB072CA90A07}" destId="{36899DB1-B2BE-47BB-9210-969B150CEAE0}" srcOrd="0" destOrd="0" presId="urn:microsoft.com/office/officeart/2005/8/layout/cycle6"/>
    <dgm:cxn modelId="{58546A7A-0FF7-4356-91D3-7329D4D8D32D}" type="presOf" srcId="{AFA02938-79DF-4EE6-85D3-492BDCDB0A60}" destId="{B8670114-DC90-4A5F-A23A-12BF16D184B5}" srcOrd="0" destOrd="0" presId="urn:microsoft.com/office/officeart/2005/8/layout/cycle6"/>
    <dgm:cxn modelId="{226F9A7E-49B8-4B23-BCAD-1ACFA7ADEB3E}" type="presOf" srcId="{24857A9F-96E8-4E06-9CEF-0EB35FE87AFB}" destId="{1262E6C6-9034-471F-A051-9536FA0317AA}" srcOrd="0" destOrd="0" presId="urn:microsoft.com/office/officeart/2005/8/layout/cycle6"/>
    <dgm:cxn modelId="{B417B08F-08B8-45E0-9A82-3EF0CDFDDB9D}" type="presOf" srcId="{0BEF9DDD-7ABB-4C27-B823-7D408DA2BCDB}" destId="{819E490E-6FA6-4016-8BCD-85091FEB8BFE}" srcOrd="0" destOrd="0" presId="urn:microsoft.com/office/officeart/2005/8/layout/cycle6"/>
    <dgm:cxn modelId="{1D0C2B90-2BB2-4B31-856B-E93ACEEF1EBD}" type="presOf" srcId="{EFDAAA49-518F-4CAF-BEC4-4DF697296E0A}" destId="{DD78739D-77C4-4C23-9B6B-BE8E33E94593}" srcOrd="0" destOrd="0" presId="urn:microsoft.com/office/officeart/2005/8/layout/cycle6"/>
    <dgm:cxn modelId="{4DB0B195-65C4-4420-B1DF-CCCD5B6A4095}" srcId="{EFDAAA49-518F-4CAF-BEC4-4DF697296E0A}" destId="{C2C63FE8-42F0-4F51-BF1F-05B4C938A837}" srcOrd="4" destOrd="0" parTransId="{2B7DE263-947F-485F-9412-52113B3BFDD0}" sibTransId="{00ADFE37-6E4E-4595-955A-9F8DECDB3183}"/>
    <dgm:cxn modelId="{347737C7-43EE-4209-868E-CFFA5B936EC4}" type="presOf" srcId="{06F4BE23-FB72-4224-B81D-4A1ADF05EA70}" destId="{ABAE1C15-8453-4303-B34C-A4879DABA680}" srcOrd="0" destOrd="0" presId="urn:microsoft.com/office/officeart/2005/8/layout/cycle6"/>
    <dgm:cxn modelId="{366000C9-822F-4A7D-91DA-574C58834245}" type="presOf" srcId="{B98CA0CB-AF23-48A4-B46F-49B8B97BA5CC}" destId="{68E8BAE8-2F13-4D35-98F8-B940A8D5B782}" srcOrd="0" destOrd="0" presId="urn:microsoft.com/office/officeart/2005/8/layout/cycle6"/>
    <dgm:cxn modelId="{2FDF31CB-DB53-4E35-8371-2BB67AD79F00}" type="presOf" srcId="{94196D1B-D587-4FA1-B88D-84F3D458F3B7}" destId="{37BDB3EF-900F-4646-9FEF-CEE6CC47C6AC}" srcOrd="0" destOrd="0" presId="urn:microsoft.com/office/officeart/2005/8/layout/cycle6"/>
    <dgm:cxn modelId="{0086C3F1-A64D-4A8E-8A8D-9EEDAD67D306}" type="presOf" srcId="{C2C63FE8-42F0-4F51-BF1F-05B4C938A837}" destId="{6F3BDE04-CB18-4C99-B086-575EFA1D8558}" srcOrd="0" destOrd="0" presId="urn:microsoft.com/office/officeart/2005/8/layout/cycle6"/>
    <dgm:cxn modelId="{1361B7FE-EDDA-4784-863B-795522F9D6A5}" type="presOf" srcId="{CB25D21C-623A-4ED3-9EA7-057F5A390E68}" destId="{FE604578-80C1-45C6-B598-0F5ED1F37C7F}" srcOrd="0" destOrd="0" presId="urn:microsoft.com/office/officeart/2005/8/layout/cycle6"/>
    <dgm:cxn modelId="{2BAEAB65-C948-41E1-BDD9-E0C4A0D60AD2}" type="presParOf" srcId="{DD78739D-77C4-4C23-9B6B-BE8E33E94593}" destId="{819E490E-6FA6-4016-8BCD-85091FEB8BFE}" srcOrd="0" destOrd="0" presId="urn:microsoft.com/office/officeart/2005/8/layout/cycle6"/>
    <dgm:cxn modelId="{1E6A5BEF-7328-4F49-8365-75DEA123F91E}" type="presParOf" srcId="{DD78739D-77C4-4C23-9B6B-BE8E33E94593}" destId="{1E290FA2-00E0-462E-A277-0437E224C7CE}" srcOrd="1" destOrd="0" presId="urn:microsoft.com/office/officeart/2005/8/layout/cycle6"/>
    <dgm:cxn modelId="{1B48A253-1CC9-4D04-BB74-480257D9AC10}" type="presParOf" srcId="{DD78739D-77C4-4C23-9B6B-BE8E33E94593}" destId="{37BDB3EF-900F-4646-9FEF-CEE6CC47C6AC}" srcOrd="2" destOrd="0" presId="urn:microsoft.com/office/officeart/2005/8/layout/cycle6"/>
    <dgm:cxn modelId="{E4031408-68BB-4AED-ACAC-04D18FCA4135}" type="presParOf" srcId="{DD78739D-77C4-4C23-9B6B-BE8E33E94593}" destId="{36899DB1-B2BE-47BB-9210-969B150CEAE0}" srcOrd="3" destOrd="0" presId="urn:microsoft.com/office/officeart/2005/8/layout/cycle6"/>
    <dgm:cxn modelId="{C3153424-811F-43E3-A709-07017127DDB9}" type="presParOf" srcId="{DD78739D-77C4-4C23-9B6B-BE8E33E94593}" destId="{821F04B1-6CFB-4047-A7CF-0D4DE94731DE}" srcOrd="4" destOrd="0" presId="urn:microsoft.com/office/officeart/2005/8/layout/cycle6"/>
    <dgm:cxn modelId="{72A67F38-90B1-4BD1-B04F-99EF641EE83A}" type="presParOf" srcId="{DD78739D-77C4-4C23-9B6B-BE8E33E94593}" destId="{68E8BAE8-2F13-4D35-98F8-B940A8D5B782}" srcOrd="5" destOrd="0" presId="urn:microsoft.com/office/officeart/2005/8/layout/cycle6"/>
    <dgm:cxn modelId="{97D5A181-2A5F-4061-A4E6-7C7956F236B3}" type="presParOf" srcId="{DD78739D-77C4-4C23-9B6B-BE8E33E94593}" destId="{FE604578-80C1-45C6-B598-0F5ED1F37C7F}" srcOrd="6" destOrd="0" presId="urn:microsoft.com/office/officeart/2005/8/layout/cycle6"/>
    <dgm:cxn modelId="{E3C1FCD7-CD3B-4753-948F-5B321C8AC163}" type="presParOf" srcId="{DD78739D-77C4-4C23-9B6B-BE8E33E94593}" destId="{57BEAA3C-FBAC-40D0-9C2E-19E2D76DC2AE}" srcOrd="7" destOrd="0" presId="urn:microsoft.com/office/officeart/2005/8/layout/cycle6"/>
    <dgm:cxn modelId="{A26E1E49-B35E-490B-AEB0-618E739C97E7}" type="presParOf" srcId="{DD78739D-77C4-4C23-9B6B-BE8E33E94593}" destId="{1262E6C6-9034-471F-A051-9536FA0317AA}" srcOrd="8" destOrd="0" presId="urn:microsoft.com/office/officeart/2005/8/layout/cycle6"/>
    <dgm:cxn modelId="{62633D8D-95CE-446C-96DC-B62E04254AAA}" type="presParOf" srcId="{DD78739D-77C4-4C23-9B6B-BE8E33E94593}" destId="{B8670114-DC90-4A5F-A23A-12BF16D184B5}" srcOrd="9" destOrd="0" presId="urn:microsoft.com/office/officeart/2005/8/layout/cycle6"/>
    <dgm:cxn modelId="{71B92635-7851-4E86-801C-47D3FE9699A8}" type="presParOf" srcId="{DD78739D-77C4-4C23-9B6B-BE8E33E94593}" destId="{8654F8B1-1A68-4EAF-965A-40E44D11B510}" srcOrd="10" destOrd="0" presId="urn:microsoft.com/office/officeart/2005/8/layout/cycle6"/>
    <dgm:cxn modelId="{D8EF1FF9-1986-4A99-ABFC-1DF8D187E35B}" type="presParOf" srcId="{DD78739D-77C4-4C23-9B6B-BE8E33E94593}" destId="{ABAE1C15-8453-4303-B34C-A4879DABA680}" srcOrd="11" destOrd="0" presId="urn:microsoft.com/office/officeart/2005/8/layout/cycle6"/>
    <dgm:cxn modelId="{BDDA898A-6A9C-4549-8B37-DB30FC433258}" type="presParOf" srcId="{DD78739D-77C4-4C23-9B6B-BE8E33E94593}" destId="{6F3BDE04-CB18-4C99-B086-575EFA1D8558}" srcOrd="12" destOrd="0" presId="urn:microsoft.com/office/officeart/2005/8/layout/cycle6"/>
    <dgm:cxn modelId="{25CF10FA-CE6F-422D-B02A-B531F0A20ABA}" type="presParOf" srcId="{DD78739D-77C4-4C23-9B6B-BE8E33E94593}" destId="{53D4DF1A-3D24-4A8A-8F1A-A20DECFFD0AC}" srcOrd="13" destOrd="0" presId="urn:microsoft.com/office/officeart/2005/8/layout/cycle6"/>
    <dgm:cxn modelId="{3962BD15-F976-4C23-8CF7-0A3DEF6DF6C4}" type="presParOf" srcId="{DD78739D-77C4-4C23-9B6B-BE8E33E94593}" destId="{EDC551F6-C36A-4AF2-9068-C80FDFF547C0}" srcOrd="14" destOrd="0" presId="urn:microsoft.com/office/officeart/2005/8/layout/cycle6"/>
  </dgm:cxnLst>
  <dgm:bg>
    <a:noFill/>
  </dgm:bg>
  <dgm:whole>
    <a:ln w="444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91BE4A-A90F-40AC-B8CE-908F756F0A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3845BC3-5055-4B10-B9E7-E524BDE16622}">
      <dgm:prSet phldrT="[Text]"/>
      <dgm:spPr/>
      <dgm:t>
        <a:bodyPr/>
        <a:lstStyle/>
        <a:p>
          <a:r>
            <a:rPr lang="en-GB" dirty="0"/>
            <a:t>Informed and involved women</a:t>
          </a:r>
        </a:p>
      </dgm:t>
    </dgm:pt>
    <dgm:pt modelId="{2C07587F-4F9B-4A76-89A5-BF722142E9CB}" type="parTrans" cxnId="{1394F644-F096-4A88-BB13-CBA5AACB1A37}">
      <dgm:prSet/>
      <dgm:spPr/>
      <dgm:t>
        <a:bodyPr/>
        <a:lstStyle/>
        <a:p>
          <a:endParaRPr lang="en-GB"/>
        </a:p>
      </dgm:t>
    </dgm:pt>
    <dgm:pt modelId="{8223CE01-CA5D-473A-A6D5-869193082CA3}" type="sibTrans" cxnId="{1394F644-F096-4A88-BB13-CBA5AACB1A37}">
      <dgm:prSet/>
      <dgm:spPr/>
      <dgm:t>
        <a:bodyPr/>
        <a:lstStyle/>
        <a:p>
          <a:endParaRPr lang="en-GB"/>
        </a:p>
      </dgm:t>
    </dgm:pt>
    <dgm:pt modelId="{B55192C5-6911-4784-9C1E-BD04C0710035}">
      <dgm:prSet phldrT="[Text]"/>
      <dgm:spPr/>
      <dgm:t>
        <a:bodyPr/>
        <a:lstStyle/>
        <a:p>
          <a:r>
            <a:rPr lang="en-GB" dirty="0"/>
            <a:t>Support from companion </a:t>
          </a:r>
        </a:p>
      </dgm:t>
    </dgm:pt>
    <dgm:pt modelId="{2FB5B31C-A005-4348-BE6B-F50DFECFE853}" type="parTrans" cxnId="{C968C748-2EEA-4C1E-A4F0-DA1AC3AB7F8E}">
      <dgm:prSet/>
      <dgm:spPr/>
      <dgm:t>
        <a:bodyPr/>
        <a:lstStyle/>
        <a:p>
          <a:endParaRPr lang="en-GB"/>
        </a:p>
      </dgm:t>
    </dgm:pt>
    <dgm:pt modelId="{3B0F2A91-456B-49BA-849B-8474CCCD3D8C}" type="sibTrans" cxnId="{C968C748-2EEA-4C1E-A4F0-DA1AC3AB7F8E}">
      <dgm:prSet/>
      <dgm:spPr/>
      <dgm:t>
        <a:bodyPr/>
        <a:lstStyle/>
        <a:p>
          <a:endParaRPr lang="en-GB"/>
        </a:p>
      </dgm:t>
    </dgm:pt>
    <dgm:pt modelId="{E883BFD8-4E2C-4FD2-9F56-BE8D64F4F9DF}">
      <dgm:prSet phldrT="[Text]"/>
      <dgm:spPr/>
      <dgm:t>
        <a:bodyPr/>
        <a:lstStyle/>
        <a:p>
          <a:r>
            <a:rPr lang="en-GB" dirty="0"/>
            <a:t>Caring and competent staff </a:t>
          </a:r>
        </a:p>
      </dgm:t>
    </dgm:pt>
    <dgm:pt modelId="{8160C6A4-28FA-4593-97F8-344B94270325}" type="parTrans" cxnId="{4E4FFC7F-2066-4914-81BC-39AE143B67D1}">
      <dgm:prSet/>
      <dgm:spPr/>
      <dgm:t>
        <a:bodyPr/>
        <a:lstStyle/>
        <a:p>
          <a:endParaRPr lang="en-GB"/>
        </a:p>
      </dgm:t>
    </dgm:pt>
    <dgm:pt modelId="{892FE807-AD27-4946-AF60-4082AE398BD3}" type="sibTrans" cxnId="{4E4FFC7F-2066-4914-81BC-39AE143B67D1}">
      <dgm:prSet/>
      <dgm:spPr/>
      <dgm:t>
        <a:bodyPr/>
        <a:lstStyle/>
        <a:p>
          <a:endParaRPr lang="en-GB"/>
        </a:p>
      </dgm:t>
    </dgm:pt>
    <dgm:pt modelId="{3D87C136-DDC7-4A32-BE1F-31F0F8677231}">
      <dgm:prSet phldrT="[Text]"/>
      <dgm:spPr/>
      <dgm:t>
        <a:bodyPr/>
        <a:lstStyle/>
        <a:p>
          <a:r>
            <a:rPr lang="en-GB" dirty="0"/>
            <a:t>Systems and processes </a:t>
          </a:r>
        </a:p>
      </dgm:t>
    </dgm:pt>
    <dgm:pt modelId="{A36376F6-6A24-40D9-9E52-3FE41B0D5C20}" type="parTrans" cxnId="{918EB384-C6EA-47DE-AEA3-97A51AE54E06}">
      <dgm:prSet/>
      <dgm:spPr/>
      <dgm:t>
        <a:bodyPr/>
        <a:lstStyle/>
        <a:p>
          <a:endParaRPr lang="en-GB"/>
        </a:p>
      </dgm:t>
    </dgm:pt>
    <dgm:pt modelId="{C0A6BBC9-B8F1-4085-A3BD-5255ACCC649E}" type="sibTrans" cxnId="{918EB384-C6EA-47DE-AEA3-97A51AE54E06}">
      <dgm:prSet/>
      <dgm:spPr/>
      <dgm:t>
        <a:bodyPr/>
        <a:lstStyle/>
        <a:p>
          <a:endParaRPr lang="en-GB"/>
        </a:p>
      </dgm:t>
    </dgm:pt>
    <dgm:pt modelId="{5CEE0448-E4A7-4087-A89E-7BA5121ED53A}">
      <dgm:prSet phldrT="[Text]"/>
      <dgm:spPr/>
      <dgm:t>
        <a:bodyPr/>
        <a:lstStyle/>
        <a:p>
          <a:r>
            <a:rPr lang="en-GB" dirty="0"/>
            <a:t>Home from Home Environment </a:t>
          </a:r>
        </a:p>
      </dgm:t>
    </dgm:pt>
    <dgm:pt modelId="{056F279C-8470-4178-8675-7B8B58B91E2E}" type="sibTrans" cxnId="{F33D7859-5950-4C4C-9D20-610FD4CFBBBD}">
      <dgm:prSet/>
      <dgm:spPr/>
      <dgm:t>
        <a:bodyPr/>
        <a:lstStyle/>
        <a:p>
          <a:endParaRPr lang="en-GB"/>
        </a:p>
      </dgm:t>
    </dgm:pt>
    <dgm:pt modelId="{9A6169DD-0AA8-4252-90B7-50AB2F550D9A}" type="parTrans" cxnId="{F33D7859-5950-4C4C-9D20-610FD4CFBBBD}">
      <dgm:prSet/>
      <dgm:spPr/>
      <dgm:t>
        <a:bodyPr/>
        <a:lstStyle/>
        <a:p>
          <a:endParaRPr lang="en-GB"/>
        </a:p>
      </dgm:t>
    </dgm:pt>
    <dgm:pt modelId="{63FA8B5A-8767-4B2B-BFDF-E312437D8B1A}" type="pres">
      <dgm:prSet presAssocID="{6491BE4A-A90F-40AC-B8CE-908F756F0AB5}" presName="vert0" presStyleCnt="0">
        <dgm:presLayoutVars>
          <dgm:dir/>
          <dgm:animOne val="branch"/>
          <dgm:animLvl val="lvl"/>
        </dgm:presLayoutVars>
      </dgm:prSet>
      <dgm:spPr/>
    </dgm:pt>
    <dgm:pt modelId="{4790047C-F701-4118-B704-9D530A823793}" type="pres">
      <dgm:prSet presAssocID="{5CEE0448-E4A7-4087-A89E-7BA5121ED53A}" presName="thickLine" presStyleLbl="alignNode1" presStyleIdx="0" presStyleCnt="5"/>
      <dgm:spPr/>
    </dgm:pt>
    <dgm:pt modelId="{0DAF2FB6-408B-40E0-9276-01AB85914D80}" type="pres">
      <dgm:prSet presAssocID="{5CEE0448-E4A7-4087-A89E-7BA5121ED53A}" presName="horz1" presStyleCnt="0"/>
      <dgm:spPr/>
    </dgm:pt>
    <dgm:pt modelId="{C233EFAE-C8D1-496C-B9E0-CF93DAA6225F}" type="pres">
      <dgm:prSet presAssocID="{5CEE0448-E4A7-4087-A89E-7BA5121ED53A}" presName="tx1" presStyleLbl="revTx" presStyleIdx="0" presStyleCnt="5"/>
      <dgm:spPr/>
    </dgm:pt>
    <dgm:pt modelId="{ADE41093-E7C8-41A1-93C7-51CD4D3BC6E9}" type="pres">
      <dgm:prSet presAssocID="{5CEE0448-E4A7-4087-A89E-7BA5121ED53A}" presName="vert1" presStyleCnt="0"/>
      <dgm:spPr/>
    </dgm:pt>
    <dgm:pt modelId="{B2013328-8381-473A-AD2E-A4B0751BB788}" type="pres">
      <dgm:prSet presAssocID="{D3845BC3-5055-4B10-B9E7-E524BDE16622}" presName="thickLine" presStyleLbl="alignNode1" presStyleIdx="1" presStyleCnt="5"/>
      <dgm:spPr/>
    </dgm:pt>
    <dgm:pt modelId="{66FC2F0A-869A-44A6-9577-EB61835B4A1A}" type="pres">
      <dgm:prSet presAssocID="{D3845BC3-5055-4B10-B9E7-E524BDE16622}" presName="horz1" presStyleCnt="0"/>
      <dgm:spPr/>
    </dgm:pt>
    <dgm:pt modelId="{4254D29B-40F9-4E2A-8B00-98A2E1890100}" type="pres">
      <dgm:prSet presAssocID="{D3845BC3-5055-4B10-B9E7-E524BDE16622}" presName="tx1" presStyleLbl="revTx" presStyleIdx="1" presStyleCnt="5"/>
      <dgm:spPr/>
    </dgm:pt>
    <dgm:pt modelId="{C3DA7858-7DDD-4575-B08E-D3F5640BB591}" type="pres">
      <dgm:prSet presAssocID="{D3845BC3-5055-4B10-B9E7-E524BDE16622}" presName="vert1" presStyleCnt="0"/>
      <dgm:spPr/>
    </dgm:pt>
    <dgm:pt modelId="{D18CD80C-6399-4586-ADD3-EA65C50BD672}" type="pres">
      <dgm:prSet presAssocID="{B55192C5-6911-4784-9C1E-BD04C0710035}" presName="thickLine" presStyleLbl="alignNode1" presStyleIdx="2" presStyleCnt="5"/>
      <dgm:spPr/>
    </dgm:pt>
    <dgm:pt modelId="{E8E6E768-FB7A-4EB5-90D4-625027280576}" type="pres">
      <dgm:prSet presAssocID="{B55192C5-6911-4784-9C1E-BD04C0710035}" presName="horz1" presStyleCnt="0"/>
      <dgm:spPr/>
    </dgm:pt>
    <dgm:pt modelId="{5126346F-0334-4F7E-8C64-3032181D8434}" type="pres">
      <dgm:prSet presAssocID="{B55192C5-6911-4784-9C1E-BD04C0710035}" presName="tx1" presStyleLbl="revTx" presStyleIdx="2" presStyleCnt="5"/>
      <dgm:spPr/>
    </dgm:pt>
    <dgm:pt modelId="{A8544375-B7F2-494D-8B8A-D84FCF0B4158}" type="pres">
      <dgm:prSet presAssocID="{B55192C5-6911-4784-9C1E-BD04C0710035}" presName="vert1" presStyleCnt="0"/>
      <dgm:spPr/>
    </dgm:pt>
    <dgm:pt modelId="{FC3890FC-F499-4672-B6AC-DFFED604029B}" type="pres">
      <dgm:prSet presAssocID="{E883BFD8-4E2C-4FD2-9F56-BE8D64F4F9DF}" presName="thickLine" presStyleLbl="alignNode1" presStyleIdx="3" presStyleCnt="5"/>
      <dgm:spPr/>
    </dgm:pt>
    <dgm:pt modelId="{19E8BAF5-F87F-41E3-8A8F-A40A5B1DF3A9}" type="pres">
      <dgm:prSet presAssocID="{E883BFD8-4E2C-4FD2-9F56-BE8D64F4F9DF}" presName="horz1" presStyleCnt="0"/>
      <dgm:spPr/>
    </dgm:pt>
    <dgm:pt modelId="{1EFB457B-0BA6-4242-9BDF-9468A0BAE9DF}" type="pres">
      <dgm:prSet presAssocID="{E883BFD8-4E2C-4FD2-9F56-BE8D64F4F9DF}" presName="tx1" presStyleLbl="revTx" presStyleIdx="3" presStyleCnt="5"/>
      <dgm:spPr/>
    </dgm:pt>
    <dgm:pt modelId="{3CFA8FAF-F8F2-4B50-A11D-8FA336C4D2BD}" type="pres">
      <dgm:prSet presAssocID="{E883BFD8-4E2C-4FD2-9F56-BE8D64F4F9DF}" presName="vert1" presStyleCnt="0"/>
      <dgm:spPr/>
    </dgm:pt>
    <dgm:pt modelId="{2AC2AD31-9956-4B52-985D-33C1AAB2ECDA}" type="pres">
      <dgm:prSet presAssocID="{3D87C136-DDC7-4A32-BE1F-31F0F8677231}" presName="thickLine" presStyleLbl="alignNode1" presStyleIdx="4" presStyleCnt="5"/>
      <dgm:spPr/>
    </dgm:pt>
    <dgm:pt modelId="{73430E09-D2BB-469D-B220-10F5FAA3B0B2}" type="pres">
      <dgm:prSet presAssocID="{3D87C136-DDC7-4A32-BE1F-31F0F8677231}" presName="horz1" presStyleCnt="0"/>
      <dgm:spPr/>
    </dgm:pt>
    <dgm:pt modelId="{B711BD4A-9077-40C7-96EC-27A2323B1371}" type="pres">
      <dgm:prSet presAssocID="{3D87C136-DDC7-4A32-BE1F-31F0F8677231}" presName="tx1" presStyleLbl="revTx" presStyleIdx="4" presStyleCnt="5"/>
      <dgm:spPr/>
    </dgm:pt>
    <dgm:pt modelId="{747660C7-F6D6-4F6C-AA6C-A222DDBFE4AA}" type="pres">
      <dgm:prSet presAssocID="{3D87C136-DDC7-4A32-BE1F-31F0F8677231}" presName="vert1" presStyleCnt="0"/>
      <dgm:spPr/>
    </dgm:pt>
  </dgm:ptLst>
  <dgm:cxnLst>
    <dgm:cxn modelId="{5F233263-48E6-4C49-91EE-CC714BFC9C33}" type="presOf" srcId="{3D87C136-DDC7-4A32-BE1F-31F0F8677231}" destId="{B711BD4A-9077-40C7-96EC-27A2323B1371}" srcOrd="0" destOrd="0" presId="urn:microsoft.com/office/officeart/2008/layout/LinedList"/>
    <dgm:cxn modelId="{1394F644-F096-4A88-BB13-CBA5AACB1A37}" srcId="{6491BE4A-A90F-40AC-B8CE-908F756F0AB5}" destId="{D3845BC3-5055-4B10-B9E7-E524BDE16622}" srcOrd="1" destOrd="0" parTransId="{2C07587F-4F9B-4A76-89A5-BF722142E9CB}" sibTransId="{8223CE01-CA5D-473A-A6D5-869193082CA3}"/>
    <dgm:cxn modelId="{8AE01247-7946-476B-8D9E-348EA2F59CC5}" type="presOf" srcId="{E883BFD8-4E2C-4FD2-9F56-BE8D64F4F9DF}" destId="{1EFB457B-0BA6-4242-9BDF-9468A0BAE9DF}" srcOrd="0" destOrd="0" presId="urn:microsoft.com/office/officeart/2008/layout/LinedList"/>
    <dgm:cxn modelId="{C968C748-2EEA-4C1E-A4F0-DA1AC3AB7F8E}" srcId="{6491BE4A-A90F-40AC-B8CE-908F756F0AB5}" destId="{B55192C5-6911-4784-9C1E-BD04C0710035}" srcOrd="2" destOrd="0" parTransId="{2FB5B31C-A005-4348-BE6B-F50DFECFE853}" sibTransId="{3B0F2A91-456B-49BA-849B-8474CCCD3D8C}"/>
    <dgm:cxn modelId="{2BCE2959-0102-446F-A92E-66C139E99B89}" type="presOf" srcId="{D3845BC3-5055-4B10-B9E7-E524BDE16622}" destId="{4254D29B-40F9-4E2A-8B00-98A2E1890100}" srcOrd="0" destOrd="0" presId="urn:microsoft.com/office/officeart/2008/layout/LinedList"/>
    <dgm:cxn modelId="{F33D7859-5950-4C4C-9D20-610FD4CFBBBD}" srcId="{6491BE4A-A90F-40AC-B8CE-908F756F0AB5}" destId="{5CEE0448-E4A7-4087-A89E-7BA5121ED53A}" srcOrd="0" destOrd="0" parTransId="{9A6169DD-0AA8-4252-90B7-50AB2F550D9A}" sibTransId="{056F279C-8470-4178-8675-7B8B58B91E2E}"/>
    <dgm:cxn modelId="{4E4FFC7F-2066-4914-81BC-39AE143B67D1}" srcId="{6491BE4A-A90F-40AC-B8CE-908F756F0AB5}" destId="{E883BFD8-4E2C-4FD2-9F56-BE8D64F4F9DF}" srcOrd="3" destOrd="0" parTransId="{8160C6A4-28FA-4593-97F8-344B94270325}" sibTransId="{892FE807-AD27-4946-AF60-4082AE398BD3}"/>
    <dgm:cxn modelId="{918EB384-C6EA-47DE-AEA3-97A51AE54E06}" srcId="{6491BE4A-A90F-40AC-B8CE-908F756F0AB5}" destId="{3D87C136-DDC7-4A32-BE1F-31F0F8677231}" srcOrd="4" destOrd="0" parTransId="{A36376F6-6A24-40D9-9E52-3FE41B0D5C20}" sibTransId="{C0A6BBC9-B8F1-4085-A3BD-5255ACCC649E}"/>
    <dgm:cxn modelId="{24F07A8B-B8AF-41D1-A2EF-DDC60F81CE4E}" type="presOf" srcId="{B55192C5-6911-4784-9C1E-BD04C0710035}" destId="{5126346F-0334-4F7E-8C64-3032181D8434}" srcOrd="0" destOrd="0" presId="urn:microsoft.com/office/officeart/2008/layout/LinedList"/>
    <dgm:cxn modelId="{B2019FE2-E04B-4777-AE0F-72E5E0C2545B}" type="presOf" srcId="{5CEE0448-E4A7-4087-A89E-7BA5121ED53A}" destId="{C233EFAE-C8D1-496C-B9E0-CF93DAA6225F}" srcOrd="0" destOrd="0" presId="urn:microsoft.com/office/officeart/2008/layout/LinedList"/>
    <dgm:cxn modelId="{85E986F3-B58D-48C6-A7E4-257F41BFE1BA}" type="presOf" srcId="{6491BE4A-A90F-40AC-B8CE-908F756F0AB5}" destId="{63FA8B5A-8767-4B2B-BFDF-E312437D8B1A}" srcOrd="0" destOrd="0" presId="urn:microsoft.com/office/officeart/2008/layout/LinedList"/>
    <dgm:cxn modelId="{73D24C2D-82B0-405E-83FE-5AEE2C15AB7E}" type="presParOf" srcId="{63FA8B5A-8767-4B2B-BFDF-E312437D8B1A}" destId="{4790047C-F701-4118-B704-9D530A823793}" srcOrd="0" destOrd="0" presId="urn:microsoft.com/office/officeart/2008/layout/LinedList"/>
    <dgm:cxn modelId="{C71C5416-F377-4209-9655-5617075AC45C}" type="presParOf" srcId="{63FA8B5A-8767-4B2B-BFDF-E312437D8B1A}" destId="{0DAF2FB6-408B-40E0-9276-01AB85914D80}" srcOrd="1" destOrd="0" presId="urn:microsoft.com/office/officeart/2008/layout/LinedList"/>
    <dgm:cxn modelId="{B27E5D0C-7115-426A-AE52-EF5F6F561716}" type="presParOf" srcId="{0DAF2FB6-408B-40E0-9276-01AB85914D80}" destId="{C233EFAE-C8D1-496C-B9E0-CF93DAA6225F}" srcOrd="0" destOrd="0" presId="urn:microsoft.com/office/officeart/2008/layout/LinedList"/>
    <dgm:cxn modelId="{32982481-8027-4AA3-84B6-75E0DCCBC399}" type="presParOf" srcId="{0DAF2FB6-408B-40E0-9276-01AB85914D80}" destId="{ADE41093-E7C8-41A1-93C7-51CD4D3BC6E9}" srcOrd="1" destOrd="0" presId="urn:microsoft.com/office/officeart/2008/layout/LinedList"/>
    <dgm:cxn modelId="{B8528BC0-3717-4871-BC7F-993FA63BB9FD}" type="presParOf" srcId="{63FA8B5A-8767-4B2B-BFDF-E312437D8B1A}" destId="{B2013328-8381-473A-AD2E-A4B0751BB788}" srcOrd="2" destOrd="0" presId="urn:microsoft.com/office/officeart/2008/layout/LinedList"/>
    <dgm:cxn modelId="{2F516F80-3BD6-42EC-908D-ED0E36EDCA49}" type="presParOf" srcId="{63FA8B5A-8767-4B2B-BFDF-E312437D8B1A}" destId="{66FC2F0A-869A-44A6-9577-EB61835B4A1A}" srcOrd="3" destOrd="0" presId="urn:microsoft.com/office/officeart/2008/layout/LinedList"/>
    <dgm:cxn modelId="{01B99D83-E6E2-48FA-9BD4-0B63DBF35345}" type="presParOf" srcId="{66FC2F0A-869A-44A6-9577-EB61835B4A1A}" destId="{4254D29B-40F9-4E2A-8B00-98A2E1890100}" srcOrd="0" destOrd="0" presId="urn:microsoft.com/office/officeart/2008/layout/LinedList"/>
    <dgm:cxn modelId="{EC2AA103-4D92-48BF-80A8-166C81F4F783}" type="presParOf" srcId="{66FC2F0A-869A-44A6-9577-EB61835B4A1A}" destId="{C3DA7858-7DDD-4575-B08E-D3F5640BB591}" srcOrd="1" destOrd="0" presId="urn:microsoft.com/office/officeart/2008/layout/LinedList"/>
    <dgm:cxn modelId="{5EFF615B-E5FE-4B60-B7DE-7DCD342EA60B}" type="presParOf" srcId="{63FA8B5A-8767-4B2B-BFDF-E312437D8B1A}" destId="{D18CD80C-6399-4586-ADD3-EA65C50BD672}" srcOrd="4" destOrd="0" presId="urn:microsoft.com/office/officeart/2008/layout/LinedList"/>
    <dgm:cxn modelId="{7685E338-B5D7-4BA0-B61E-C7799B0D4FA6}" type="presParOf" srcId="{63FA8B5A-8767-4B2B-BFDF-E312437D8B1A}" destId="{E8E6E768-FB7A-4EB5-90D4-625027280576}" srcOrd="5" destOrd="0" presId="urn:microsoft.com/office/officeart/2008/layout/LinedList"/>
    <dgm:cxn modelId="{84EBD574-2D11-4D44-AAB5-646B5F36470B}" type="presParOf" srcId="{E8E6E768-FB7A-4EB5-90D4-625027280576}" destId="{5126346F-0334-4F7E-8C64-3032181D8434}" srcOrd="0" destOrd="0" presId="urn:microsoft.com/office/officeart/2008/layout/LinedList"/>
    <dgm:cxn modelId="{529C49E6-06C6-42D6-B4DC-FC85C3782728}" type="presParOf" srcId="{E8E6E768-FB7A-4EB5-90D4-625027280576}" destId="{A8544375-B7F2-494D-8B8A-D84FCF0B4158}" srcOrd="1" destOrd="0" presId="urn:microsoft.com/office/officeart/2008/layout/LinedList"/>
    <dgm:cxn modelId="{3FABBA8F-68AD-4AC3-97B8-EB0D11F20BD1}" type="presParOf" srcId="{63FA8B5A-8767-4B2B-BFDF-E312437D8B1A}" destId="{FC3890FC-F499-4672-B6AC-DFFED604029B}" srcOrd="6" destOrd="0" presId="urn:microsoft.com/office/officeart/2008/layout/LinedList"/>
    <dgm:cxn modelId="{FAE5DAF6-FEDE-48B6-95D6-4B421CEC8812}" type="presParOf" srcId="{63FA8B5A-8767-4B2B-BFDF-E312437D8B1A}" destId="{19E8BAF5-F87F-41E3-8A8F-A40A5B1DF3A9}" srcOrd="7" destOrd="0" presId="urn:microsoft.com/office/officeart/2008/layout/LinedList"/>
    <dgm:cxn modelId="{E96CA6C8-3B0D-4169-97BA-C7547A2C146E}" type="presParOf" srcId="{19E8BAF5-F87F-41E3-8A8F-A40A5B1DF3A9}" destId="{1EFB457B-0BA6-4242-9BDF-9468A0BAE9DF}" srcOrd="0" destOrd="0" presId="urn:microsoft.com/office/officeart/2008/layout/LinedList"/>
    <dgm:cxn modelId="{3589584B-F472-4239-B5BA-F7D63B2433B4}" type="presParOf" srcId="{19E8BAF5-F87F-41E3-8A8F-A40A5B1DF3A9}" destId="{3CFA8FAF-F8F2-4B50-A11D-8FA336C4D2BD}" srcOrd="1" destOrd="0" presId="urn:microsoft.com/office/officeart/2008/layout/LinedList"/>
    <dgm:cxn modelId="{E4C807A7-8F36-4909-B517-E9D8FDC770A8}" type="presParOf" srcId="{63FA8B5A-8767-4B2B-BFDF-E312437D8B1A}" destId="{2AC2AD31-9956-4B52-985D-33C1AAB2ECDA}" srcOrd="8" destOrd="0" presId="urn:microsoft.com/office/officeart/2008/layout/LinedList"/>
    <dgm:cxn modelId="{FD6ECDD4-178F-4DBF-A349-9B5826E0762E}" type="presParOf" srcId="{63FA8B5A-8767-4B2B-BFDF-E312437D8B1A}" destId="{73430E09-D2BB-469D-B220-10F5FAA3B0B2}" srcOrd="9" destOrd="0" presId="urn:microsoft.com/office/officeart/2008/layout/LinedList"/>
    <dgm:cxn modelId="{8BA1EC9F-752A-4F14-A655-83B339DCD4E6}" type="presParOf" srcId="{73430E09-D2BB-469D-B220-10F5FAA3B0B2}" destId="{B711BD4A-9077-40C7-96EC-27A2323B1371}" srcOrd="0" destOrd="0" presId="urn:microsoft.com/office/officeart/2008/layout/LinedList"/>
    <dgm:cxn modelId="{BDDE5DD2-01E7-4B38-96A4-657FD5B3CB50}" type="presParOf" srcId="{73430E09-D2BB-469D-B220-10F5FAA3B0B2}" destId="{747660C7-F6D6-4F6C-AA6C-A222DDBFE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E490E-6FA6-4016-8BCD-85091FEB8BFE}">
      <dsp:nvSpPr>
        <dsp:cNvPr id="0" name=""/>
        <dsp:cNvSpPr/>
      </dsp:nvSpPr>
      <dsp:spPr>
        <a:xfrm>
          <a:off x="5137546" y="647"/>
          <a:ext cx="1916906" cy="1245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itchFamily="34" charset="0"/>
              <a:cs typeface="Arial" pitchFamily="34" charset="0"/>
            </a:rPr>
            <a:t>Focus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itchFamily="34" charset="0"/>
              <a:cs typeface="Arial" pitchFamily="34" charset="0"/>
            </a:rPr>
            <a:t>Groups</a:t>
          </a:r>
        </a:p>
      </dsp:txBody>
      <dsp:txXfrm>
        <a:off x="5137546" y="647"/>
        <a:ext cx="1916906" cy="1245989"/>
      </dsp:txXfrm>
    </dsp:sp>
    <dsp:sp modelId="{37BDB3EF-900F-4646-9FEF-CEE6CC47C6AC}">
      <dsp:nvSpPr>
        <dsp:cNvPr id="0" name=""/>
        <dsp:cNvSpPr/>
      </dsp:nvSpPr>
      <dsp:spPr>
        <a:xfrm>
          <a:off x="3867910" y="715880"/>
          <a:ext cx="4978329" cy="4978329"/>
        </a:xfrm>
        <a:custGeom>
          <a:avLst/>
          <a:gdLst/>
          <a:ahLst/>
          <a:cxnLst/>
          <a:rect l="0" t="0" r="0" b="0"/>
          <a:pathLst>
            <a:path>
              <a:moveTo>
                <a:pt x="3201819" y="104198"/>
              </a:moveTo>
              <a:arcTo wR="2489164" hR="2489164" stAng="17198204" swAng="2195285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99DB1-B2BE-47BB-9210-969B150CEAE0}">
      <dsp:nvSpPr>
        <dsp:cNvPr id="0" name=""/>
        <dsp:cNvSpPr/>
      </dsp:nvSpPr>
      <dsp:spPr>
        <a:xfrm>
          <a:off x="7680214" y="1727629"/>
          <a:ext cx="1916906" cy="1245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Arial" pitchFamily="34" charset="0"/>
              <a:cs typeface="Arial" pitchFamily="34" charset="0"/>
            </a:rPr>
            <a:t>Feedback from women</a:t>
          </a:r>
        </a:p>
      </dsp:txBody>
      <dsp:txXfrm>
        <a:off x="7680214" y="1727629"/>
        <a:ext cx="1916906" cy="1245989"/>
      </dsp:txXfrm>
    </dsp:sp>
    <dsp:sp modelId="{68E8BAE8-2F13-4D35-98F8-B940A8D5B782}">
      <dsp:nvSpPr>
        <dsp:cNvPr id="0" name=""/>
        <dsp:cNvSpPr/>
      </dsp:nvSpPr>
      <dsp:spPr>
        <a:xfrm>
          <a:off x="3770493" y="584948"/>
          <a:ext cx="4978329" cy="4978329"/>
        </a:xfrm>
        <a:custGeom>
          <a:avLst/>
          <a:gdLst/>
          <a:ahLst/>
          <a:cxnLst/>
          <a:rect l="0" t="0" r="0" b="0"/>
          <a:pathLst>
            <a:path>
              <a:moveTo>
                <a:pt x="4976905" y="2404991"/>
              </a:moveTo>
              <a:arcTo wR="2489164" hR="2489164" stAng="21483727" swAng="2253019"/>
            </a:path>
          </a:pathLst>
        </a:custGeom>
        <a:noFill/>
        <a:ln w="38100" cap="flat" cmpd="sng" algn="ctr">
          <a:solidFill>
            <a:srgbClr val="92D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4578-80C1-45C6-B598-0F5ED1F37C7F}">
      <dsp:nvSpPr>
        <dsp:cNvPr id="0" name=""/>
        <dsp:cNvSpPr/>
      </dsp:nvSpPr>
      <dsp:spPr>
        <a:xfrm>
          <a:off x="6743821" y="4536797"/>
          <a:ext cx="1916906" cy="1245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baseline="0" dirty="0">
              <a:latin typeface="Arial" pitchFamily="34" charset="0"/>
              <a:cs typeface="Arial" pitchFamily="34" charset="0"/>
            </a:rPr>
            <a:t>Process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baseline="0" dirty="0">
              <a:latin typeface="Arial" pitchFamily="34" charset="0"/>
              <a:cs typeface="Arial" pitchFamily="34" charset="0"/>
            </a:rPr>
            <a:t>Mapping</a:t>
          </a:r>
        </a:p>
      </dsp:txBody>
      <dsp:txXfrm>
        <a:off x="6743821" y="4536797"/>
        <a:ext cx="1916906" cy="1245989"/>
      </dsp:txXfrm>
    </dsp:sp>
    <dsp:sp modelId="{1262E6C6-9034-471F-A051-9536FA0317AA}">
      <dsp:nvSpPr>
        <dsp:cNvPr id="0" name=""/>
        <dsp:cNvSpPr/>
      </dsp:nvSpPr>
      <dsp:spPr>
        <a:xfrm>
          <a:off x="3662303" y="726025"/>
          <a:ext cx="4978329" cy="4978329"/>
        </a:xfrm>
        <a:custGeom>
          <a:avLst/>
          <a:gdLst/>
          <a:ahLst/>
          <a:cxnLst/>
          <a:rect l="0" t="0" r="0" b="0"/>
          <a:pathLst>
            <a:path>
              <a:moveTo>
                <a:pt x="3069985" y="4909616"/>
              </a:moveTo>
              <a:arcTo wR="2489164" hR="2489164" stAng="4590373" swAng="1621976"/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70114-DC90-4A5F-A23A-12BF16D184B5}">
      <dsp:nvSpPr>
        <dsp:cNvPr id="0" name=""/>
        <dsp:cNvSpPr/>
      </dsp:nvSpPr>
      <dsp:spPr>
        <a:xfrm>
          <a:off x="3640294" y="4586658"/>
          <a:ext cx="1916906" cy="12459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Arial" pitchFamily="34" charset="0"/>
              <a:cs typeface="Arial" pitchFamily="34" charset="0"/>
            </a:rPr>
            <a:t>Ideas from the floor </a:t>
          </a:r>
        </a:p>
      </dsp:txBody>
      <dsp:txXfrm>
        <a:off x="3640294" y="4586658"/>
        <a:ext cx="1916906" cy="1245989"/>
      </dsp:txXfrm>
    </dsp:sp>
    <dsp:sp modelId="{ABAE1C15-8453-4303-B34C-A4879DABA680}">
      <dsp:nvSpPr>
        <dsp:cNvPr id="0" name=""/>
        <dsp:cNvSpPr/>
      </dsp:nvSpPr>
      <dsp:spPr>
        <a:xfrm>
          <a:off x="3594695" y="763023"/>
          <a:ext cx="4978329" cy="4978329"/>
        </a:xfrm>
        <a:custGeom>
          <a:avLst/>
          <a:gdLst/>
          <a:ahLst/>
          <a:cxnLst/>
          <a:rect l="0" t="0" r="0" b="0"/>
          <a:pathLst>
            <a:path>
              <a:moveTo>
                <a:pt x="379079" y="3809574"/>
              </a:moveTo>
              <a:arcTo wR="2489164" hR="2489164" stAng="8877795" swAng="2294533"/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BDE04-CB18-4C99-B086-575EFA1D8558}">
      <dsp:nvSpPr>
        <dsp:cNvPr id="0" name=""/>
        <dsp:cNvSpPr/>
      </dsp:nvSpPr>
      <dsp:spPr>
        <a:xfrm>
          <a:off x="2770210" y="1720618"/>
          <a:ext cx="1916906" cy="12459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Arial" pitchFamily="34" charset="0"/>
              <a:cs typeface="Arial" pitchFamily="34" charset="0"/>
            </a:rPr>
            <a:t>Best practice elsewhere </a:t>
          </a:r>
        </a:p>
      </dsp:txBody>
      <dsp:txXfrm>
        <a:off x="2770210" y="1720618"/>
        <a:ext cx="1916906" cy="1245989"/>
      </dsp:txXfrm>
    </dsp:sp>
    <dsp:sp modelId="{EDC551F6-C36A-4AF2-9068-C80FDFF547C0}">
      <dsp:nvSpPr>
        <dsp:cNvPr id="0" name=""/>
        <dsp:cNvSpPr/>
      </dsp:nvSpPr>
      <dsp:spPr>
        <a:xfrm>
          <a:off x="3606835" y="623642"/>
          <a:ext cx="4978329" cy="4978329"/>
        </a:xfrm>
        <a:custGeom>
          <a:avLst/>
          <a:gdLst/>
          <a:ahLst/>
          <a:cxnLst/>
          <a:rect l="0" t="0" r="0" b="0"/>
          <a:pathLst>
            <a:path>
              <a:moveTo>
                <a:pt x="433755" y="1085158"/>
              </a:moveTo>
              <a:arcTo wR="2489164" hR="2489164" stAng="12860169" swAng="196129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0047C-F701-4118-B704-9D530A823793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EFAE-C8D1-496C-B9E0-CF93DAA6225F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Home from Home Environment </a:t>
          </a:r>
        </a:p>
      </dsp:txBody>
      <dsp:txXfrm>
        <a:off x="0" y="671"/>
        <a:ext cx="6263640" cy="1100668"/>
      </dsp:txXfrm>
    </dsp:sp>
    <dsp:sp modelId="{B2013328-8381-473A-AD2E-A4B0751BB788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4D29B-40F9-4E2A-8B00-98A2E1890100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Informed and involved women</a:t>
          </a:r>
        </a:p>
      </dsp:txBody>
      <dsp:txXfrm>
        <a:off x="0" y="1101340"/>
        <a:ext cx="6263640" cy="1100668"/>
      </dsp:txXfrm>
    </dsp:sp>
    <dsp:sp modelId="{D18CD80C-6399-4586-ADD3-EA65C50BD672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6346F-0334-4F7E-8C64-3032181D8434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Support from companion </a:t>
          </a:r>
        </a:p>
      </dsp:txBody>
      <dsp:txXfrm>
        <a:off x="0" y="2202009"/>
        <a:ext cx="6263640" cy="1100668"/>
      </dsp:txXfrm>
    </dsp:sp>
    <dsp:sp modelId="{FC3890FC-F499-4672-B6AC-DFFED604029B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B457B-0BA6-4242-9BDF-9468A0BAE9DF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Caring and competent staff </a:t>
          </a:r>
        </a:p>
      </dsp:txBody>
      <dsp:txXfrm>
        <a:off x="0" y="3302678"/>
        <a:ext cx="6263640" cy="1100668"/>
      </dsp:txXfrm>
    </dsp:sp>
    <dsp:sp modelId="{2AC2AD31-9956-4B52-985D-33C1AAB2ECDA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1BD4A-9077-40C7-96EC-27A2323B1371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Systems and processes </a:t>
          </a:r>
        </a:p>
      </dsp:txBody>
      <dsp:txXfrm>
        <a:off x="0" y="4403347"/>
        <a:ext cx="6263640" cy="110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0C6AF-C5F4-4B1E-A490-7BD57F8E4276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38B2-4519-4599-84F3-B274C2A6DD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38B2-4519-4599-84F3-B274C2A6DDAA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FC36-CCD5-494B-8E8B-AE5F9979895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3FC36-CCD5-494B-8E8B-AE5F99798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15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Environmental changes and family involvement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38B2-4519-4599-84F3-B274C2A6DDAA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38B2-4519-4599-84F3-B274C2A6DDAA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38B2-4519-4599-84F3-B274C2A6DDAA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61BE-FA9D-4491-BEE0-5CCE11DA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1DD64-EF73-43B7-A13F-7E2032C3E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B7AC-CD52-48AE-82F1-D0AD22DC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D1D5E-966D-4F8C-ACAC-6BC2F47B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2A3AF-D4B0-48C1-A2D5-1A0C59DB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91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E817-0FCF-439E-98B4-F09D518F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24DE2-33F1-4332-BA0A-9D6994F1E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0394-7D02-4413-879C-D10C62A0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34AB-79B0-4225-8DB3-1576BFF5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48AB7-A193-4AD6-A138-79D0AF63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84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1224AF-D8EF-482F-96D8-D30BE4E1C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B269C-A9B1-49B2-B2DA-FE21CFC3F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3561-FB2E-438A-A7D8-F06EE613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6A327-2C60-4B00-BF8D-EFC60F59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4F030-586E-46A5-A10B-81054B7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9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767D-F781-4E50-A1A3-85D9CEE5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8E3B-731C-4458-B82F-9C5F8937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DBBA-DDA6-4C5D-BC78-80695CA8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1E7-CFF4-4B76-8260-AA76DCC6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24D9-4F0D-4289-BAAA-E5C35DD9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99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B05B-35AF-4778-A03E-A8D8BB89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31A51-B02F-4A75-A13B-BC2B01EE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82D9-3731-4FE1-B397-EF18CD9A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9F86-C157-4A01-AA51-5DC305E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12BB-1172-48C1-B873-47294AE9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01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F4D6-5868-4B63-9E2E-6682BCDE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9861-A30A-4BE9-8555-56B936E0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0A41C-9CC3-4318-B90A-E354CB6CB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9A17F-0E30-439F-842E-ACC253CC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33667-4727-4570-BF00-5C1BB7C8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41A91-00CE-44B0-9E4E-8F644E49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4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DCC5-BF32-48E2-95F6-7ECA19E9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85BD7-59D8-47BE-8C77-A028BE61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DF011-47DD-487D-A499-60DC221A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0A128-EB38-4AA7-9037-DEF4DA3F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37E3E-C3B2-4ECA-91BA-CFD1D7C9D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5DC78-017C-434F-B6CD-B941CDF2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6BF7F-D565-4246-9CDA-F50ADFA5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68B68-F63C-4436-9F8F-13DC56A4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75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7822-96FA-4D84-979D-A06D0747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E3D9F-56E4-4357-AD3D-F4A7EEC7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345A6-B7F8-4392-8163-F1DDADE5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036DF-B561-485C-9625-9A48A993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344AB-9D94-41D4-ABC8-78F588E8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27A39-95C7-4D23-864B-E9AD93B0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9BB5-F9DB-4086-9183-7CF74108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0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4D7F-E5B2-457B-BEF3-1A554EEE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2D9A-E99C-4693-A2D3-418C708F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EE4A9-D944-4206-B287-654B25DFE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8C4CE-244B-4D7A-A8D1-C8B72D9B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93595-212A-45CD-96BF-0C989379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285E3-FEDB-4972-A924-F31513E6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94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0A48-B589-46D0-9AA0-CF067BD0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5A65C-6620-4214-9289-49C3E8C71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4D4E3-A096-41E4-911F-025143835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635AB-8B53-46C0-BD0D-95AAD4C1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5FE53-CB23-4CBB-9C68-3ED98C7F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94FE5-701D-458E-9D07-75D44E64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43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CED18-89BC-49A6-A6E5-DF5183A6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DC5F0-A995-4C58-AF66-07389249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B367-56BC-42D9-B2A3-333605664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00EA-5EFE-494A-84E6-11A0ED6AAE1A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7253-90BE-4B89-B33A-43D870D59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0BE48-0DB8-478A-AD74-3411B6BB0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8340-F164-415E-AC1E-83018377E6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5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melagolloway@nhs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5C715-5871-41D2-8609-D2F7648F2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909733"/>
            <a:ext cx="10594571" cy="3886711"/>
          </a:xfrm>
        </p:spPr>
        <p:txBody>
          <a:bodyPr anchor="ctr">
            <a:normAutofit/>
          </a:bodyPr>
          <a:lstStyle/>
          <a:p>
            <a:pPr algn="l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</a:rPr>
              <a:t>Women Centred  Induction of Labour Experience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099105"/>
            <a:ext cx="10806546" cy="1755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AAF77-4A80-4E77-B74A-0B5136DA2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" y="4972567"/>
            <a:ext cx="9846425" cy="1065294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RCM Think Tank 16</a:t>
            </a:r>
            <a:r>
              <a:rPr lang="en-GB" b="1" baseline="30000" dirty="0">
                <a:solidFill>
                  <a:srgbClr val="FF0066"/>
                </a:solidFill>
              </a:rPr>
              <a:t>th</a:t>
            </a:r>
            <a:r>
              <a:rPr lang="en-GB" b="1" dirty="0">
                <a:solidFill>
                  <a:srgbClr val="FF0066"/>
                </a:solidFill>
              </a:rPr>
              <a:t> November 2023</a:t>
            </a:r>
          </a:p>
          <a:p>
            <a:r>
              <a:rPr lang="en-GB" b="1" dirty="0">
                <a:solidFill>
                  <a:srgbClr val="FF0066"/>
                </a:solidFill>
              </a:rPr>
              <a:t>NHS Fife Maternity Services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501384"/>
            <a:ext cx="11371811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2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A4798D-26D2-406E-911B-D4A3D957A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16860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94D05C0-DA9D-425D-A684-D6549F6668B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4956" y="810883"/>
            <a:ext cx="5093209" cy="39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6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1055515" cy="87324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Testing and implementing change 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-605224" y="1628800"/>
            <a:ext cx="10236005" cy="4346304"/>
            <a:chOff x="-410686" y="1589347"/>
            <a:chExt cx="7677004" cy="4346304"/>
          </a:xfrm>
        </p:grpSpPr>
        <p:sp>
          <p:nvSpPr>
            <p:cNvPr id="4" name="Flowchart: Or 3"/>
            <p:cNvSpPr/>
            <p:nvPr/>
          </p:nvSpPr>
          <p:spPr>
            <a:xfrm>
              <a:off x="646388" y="4898239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5" name="Right Arrow 4"/>
            <p:cNvSpPr/>
            <p:nvPr/>
          </p:nvSpPr>
          <p:spPr>
            <a:xfrm rot="19795437" flipV="1">
              <a:off x="-410686" y="3192662"/>
              <a:ext cx="7677004" cy="45719"/>
            </a:xfrm>
            <a:prstGeom prst="rightArrow">
              <a:avLst/>
            </a:prstGeom>
            <a:solidFill>
              <a:srgbClr val="C00000"/>
            </a:solidFill>
            <a:ln w="222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lowchart: Or 5"/>
            <p:cNvSpPr/>
            <p:nvPr/>
          </p:nvSpPr>
          <p:spPr>
            <a:xfrm rot="5083729">
              <a:off x="2578136" y="3835912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7" name="Flowchart: Or 6"/>
            <p:cNvSpPr/>
            <p:nvPr/>
          </p:nvSpPr>
          <p:spPr>
            <a:xfrm rot="6830879">
              <a:off x="3554847" y="3207306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8" name="Flowchart: Or 7"/>
            <p:cNvSpPr/>
            <p:nvPr/>
          </p:nvSpPr>
          <p:spPr>
            <a:xfrm rot="10024399">
              <a:off x="4471630" y="2688187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9" name="Flowchart: Or 8"/>
            <p:cNvSpPr/>
            <p:nvPr/>
          </p:nvSpPr>
          <p:spPr>
            <a:xfrm rot="12820713">
              <a:off x="5406106" y="2135920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10" name="Flowchart: Or 9"/>
            <p:cNvSpPr/>
            <p:nvPr/>
          </p:nvSpPr>
          <p:spPr>
            <a:xfrm rot="18089192">
              <a:off x="6240775" y="1643063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11" name="Flowchart: Or 10"/>
            <p:cNvSpPr/>
            <p:nvPr/>
          </p:nvSpPr>
          <p:spPr>
            <a:xfrm rot="1652722">
              <a:off x="1577030" y="4347642"/>
              <a:ext cx="936104" cy="828672"/>
            </a:xfrm>
            <a:prstGeom prst="flowChartOr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  S D</a:t>
              </a:r>
            </a:p>
          </p:txBody>
        </p:sp>
        <p:sp>
          <p:nvSpPr>
            <p:cNvPr id="20" name="Curved Left Arrow 19"/>
            <p:cNvSpPr/>
            <p:nvPr/>
          </p:nvSpPr>
          <p:spPr bwMode="auto">
            <a:xfrm rot="2557644">
              <a:off x="6810645" y="1851029"/>
              <a:ext cx="395535" cy="1091168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Curved Left Arrow 23"/>
            <p:cNvSpPr/>
            <p:nvPr/>
          </p:nvSpPr>
          <p:spPr bwMode="auto">
            <a:xfrm rot="3052950">
              <a:off x="5057131" y="2991020"/>
              <a:ext cx="395535" cy="976109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urved Left Arrow 24"/>
            <p:cNvSpPr/>
            <p:nvPr/>
          </p:nvSpPr>
          <p:spPr bwMode="auto">
            <a:xfrm rot="2771983">
              <a:off x="5993237" y="2477337"/>
              <a:ext cx="395535" cy="976109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Curved Left Arrow 25"/>
            <p:cNvSpPr/>
            <p:nvPr/>
          </p:nvSpPr>
          <p:spPr bwMode="auto">
            <a:xfrm rot="2957767">
              <a:off x="2208294" y="4743560"/>
              <a:ext cx="395535" cy="976109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Curved Left Arrow 26"/>
            <p:cNvSpPr/>
            <p:nvPr/>
          </p:nvSpPr>
          <p:spPr bwMode="auto">
            <a:xfrm rot="3052950">
              <a:off x="3184923" y="4174712"/>
              <a:ext cx="395535" cy="976109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Curved Left Arrow 27"/>
            <p:cNvSpPr/>
            <p:nvPr/>
          </p:nvSpPr>
          <p:spPr bwMode="auto">
            <a:xfrm rot="3052950">
              <a:off x="4167713" y="3555037"/>
              <a:ext cx="395535" cy="976109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Curved Left Arrow 28"/>
            <p:cNvSpPr/>
            <p:nvPr/>
          </p:nvSpPr>
          <p:spPr bwMode="auto">
            <a:xfrm rot="3052950">
              <a:off x="1240709" y="5249829"/>
              <a:ext cx="395535" cy="976109"/>
            </a:xfrm>
            <a:prstGeom prst="curved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 rot="19817413">
            <a:off x="1188308" y="2209963"/>
            <a:ext cx="7909843" cy="3774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and Improvement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351584" y="6093297"/>
            <a:ext cx="4214280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IOL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Suite – 4 rooms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356629" y="5047044"/>
            <a:ext cx="4214280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alibri"/>
              </a:rPr>
              <a:t>Birth partners staying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88171" y="5582468"/>
            <a:ext cx="4983717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7030A0"/>
                </a:solidFill>
                <a:latin typeface="Calibri"/>
              </a:rPr>
              <a:t>Dedicated Team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82829" y="4672402"/>
            <a:ext cx="4214280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7030A0"/>
                </a:solidFill>
                <a:latin typeface="Calibri"/>
              </a:rPr>
              <a:t>Optimizing the environment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276843" y="3991518"/>
            <a:ext cx="4589516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49277" y="3107754"/>
            <a:ext cx="3511463" cy="6763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28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Individualized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928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care plans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928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930276" y="3808783"/>
            <a:ext cx="4214280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Staggering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appointments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552384" y="1493006"/>
            <a:ext cx="2639616" cy="864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1"/>
                </a:solidFill>
                <a:latin typeface="Calibri"/>
              </a:rPr>
              <a:t>Option for birthing in AMU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136315" y="4226720"/>
            <a:ext cx="4983717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srgbClr val="7030A0"/>
                </a:solidFill>
                <a:latin typeface="Calibri"/>
              </a:rPr>
              <a:t>Information for women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222761" y="2647948"/>
            <a:ext cx="2664439" cy="447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patient IOL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ts-155726_960_720.png"/>
          <p:cNvPicPr>
            <a:picLocks noChangeAspect="1"/>
          </p:cNvPicPr>
          <p:nvPr/>
        </p:nvPicPr>
        <p:blipFill rotWithShape="1">
          <a:blip r:embed="rId2" cstate="print"/>
          <a:srcRect l="2228" r="8651"/>
          <a:stretch/>
        </p:blipFill>
        <p:spPr>
          <a:xfrm>
            <a:off x="132347" y="260648"/>
            <a:ext cx="5293895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1382" y="963046"/>
            <a:ext cx="6906491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Helvetica Neue Medium"/>
              </a:rPr>
              <a:t>Increase women’s satisfaction and </a:t>
            </a:r>
          </a:p>
          <a:p>
            <a:endParaRPr lang="en-GB" sz="2800" b="1" dirty="0">
              <a:solidFill>
                <a:schemeClr val="bg1"/>
              </a:solidFill>
              <a:latin typeface="Helvetica Neue Medium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Helvetica Neue Medium"/>
              </a:rPr>
              <a:t>Overall positive experience</a:t>
            </a:r>
          </a:p>
          <a:p>
            <a:endParaRPr lang="en-GB" sz="2800" b="1" dirty="0">
              <a:solidFill>
                <a:schemeClr val="bg1"/>
              </a:solidFill>
              <a:latin typeface="Helvetica Neue Medium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Helvetica Neue Medium"/>
              </a:rPr>
              <a:t>Improve women’s understanding of the of the induction process , risks and benefits</a:t>
            </a:r>
          </a:p>
          <a:p>
            <a:endParaRPr lang="en-GB" sz="2800" b="1" dirty="0">
              <a:solidFill>
                <a:schemeClr val="bg1"/>
              </a:solidFill>
              <a:latin typeface="Helvetica Neue Medium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Helvetica Neue Medium"/>
              </a:rPr>
              <a:t>Reduce avoidable delays</a:t>
            </a:r>
          </a:p>
          <a:p>
            <a:endParaRPr lang="en-GB" sz="2800" b="1" dirty="0">
              <a:solidFill>
                <a:schemeClr val="bg1"/>
              </a:solidFill>
              <a:latin typeface="Helvetica Neue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B87A9-DF01-478C-A8F3-2C0865691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45FD6-BE7F-4C07-937D-DCD619F04F8F}"/>
              </a:ext>
            </a:extLst>
          </p:cNvPr>
          <p:cNvSpPr txBox="1"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What has changed </a:t>
            </a: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DDD20-7C18-47F1-96AF-B9EC5421E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24" r="2672" b="1"/>
          <a:stretch/>
        </p:blipFill>
        <p:spPr>
          <a:xfrm>
            <a:off x="921910" y="465243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923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984" y="3739570"/>
            <a:ext cx="4618875" cy="27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925" y="378372"/>
            <a:ext cx="4923276" cy="31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865" y="493986"/>
            <a:ext cx="5861324" cy="322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938" y="3888826"/>
            <a:ext cx="3890084" cy="21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text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l="7200" r="8775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46204-D940-4B17-8FD4-784E1EE65398}"/>
              </a:ext>
            </a:extLst>
          </p:cNvPr>
          <p:cNvSpPr txBox="1"/>
          <p:nvPr/>
        </p:nvSpPr>
        <p:spPr>
          <a:xfrm>
            <a:off x="4654295" y="4522156"/>
            <a:ext cx="5609222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Feedback from women and families</a:t>
            </a:r>
          </a:p>
        </p:txBody>
      </p:sp>
      <p:sp>
        <p:nvSpPr>
          <p:cNvPr id="1032" name="Freeform: Shape 8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8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A9205-81CA-4E54-A232-6D674694A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437" r="1" b="6075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30" name="Picture 6" descr="Image result for thank you cards">
            <a:extLst>
              <a:ext uri="{FF2B5EF4-FFF2-40B4-BE49-F238E27FC236}">
                <a16:creationId xmlns:a16="http://schemas.microsoft.com/office/drawing/2014/main" id="{30DE1D21-3B8B-4A01-AA9A-6BD4AC11E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0969" b="-1"/>
          <a:stretch/>
        </p:blipFill>
        <p:spPr bwMode="auto">
          <a:xfrm>
            <a:off x="20" y="2288332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Oval 8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D8928-61EE-4129-A1E8-1DB0DDDFF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5" b="5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035" name="Freeform: Shape 86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questionnaires">
            <a:extLst>
              <a:ext uri="{FF2B5EF4-FFF2-40B4-BE49-F238E27FC236}">
                <a16:creationId xmlns:a16="http://schemas.microsoft.com/office/drawing/2014/main" id="{ADA10C0F-22F7-480A-95A0-17D27A54B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r="3" b="3"/>
          <a:stretch/>
        </p:blipFill>
        <p:spPr bwMode="auto">
          <a:xfrm>
            <a:off x="8918761" y="-4330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DBCD-276F-487D-BE7A-70A61C1B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women and families </a:t>
            </a:r>
            <a:br>
              <a:rPr lang="en-GB" dirty="0"/>
            </a:br>
            <a:r>
              <a:rPr lang="en-GB" dirty="0"/>
              <a:t>..the stories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13F06-85F1-4A21-BE34-C031FA77A4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02" y="1690688"/>
            <a:ext cx="3641539" cy="4852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B6B75B-B0E1-4843-856C-091E7C0C1E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5138" y="1319601"/>
            <a:ext cx="307265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A2B3DE-A50B-47E4-B572-91716DBA3B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3713" y="1195385"/>
            <a:ext cx="4005419" cy="5364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84E20F-1230-4BA5-86DD-E396F4B56C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9739" y="3972969"/>
            <a:ext cx="3363448" cy="25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8124" y="324608"/>
            <a:ext cx="4347950" cy="61337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4" name="Picture 3" descr="C:\Users\mackinnonan\Pictures\2019 Photos\Official logo 2020_shortlis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4733" y="3535659"/>
            <a:ext cx="2232248" cy="223224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918" y="327378"/>
            <a:ext cx="4326024" cy="60169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5-Point Star 9"/>
          <p:cNvSpPr/>
          <p:nvPr/>
        </p:nvSpPr>
        <p:spPr>
          <a:xfrm>
            <a:off x="4700693" y="657013"/>
            <a:ext cx="2871894" cy="256032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 Neue Medium"/>
              </a:rPr>
              <a:t>National</a:t>
            </a:r>
          </a:p>
          <a:p>
            <a:pPr algn="ctr"/>
            <a:r>
              <a:rPr lang="en-GB" b="1" dirty="0">
                <a:latin typeface="Helvetica Neue Medium"/>
              </a:rPr>
              <a:t>interest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llow_the_Leader_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6983"/>
            <a:ext cx="12192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797667" y="4649822"/>
            <a:ext cx="10768519" cy="914400"/>
          </a:xfrm>
          <a:prstGeom prst="doubleWave">
            <a:avLst/>
          </a:prstGeom>
          <a:blipFill dpi="0" rotWithShape="1">
            <a:blip r:embed="rId3" cstate="print">
              <a:alphaModFix amt="44000"/>
            </a:blip>
            <a:srcRect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improvement journey continues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fife st andrews"/>
          <p:cNvPicPr>
            <a:picLocks noChangeAspect="1" noChangeArrowheads="1"/>
          </p:cNvPicPr>
          <p:nvPr/>
        </p:nvPicPr>
        <p:blipFill rotWithShape="1">
          <a:blip r:embed="rId2" cstate="print"/>
          <a:srcRect l="3315" r="1" b="1"/>
          <a:stretch/>
        </p:blipFill>
        <p:spPr bwMode="auto">
          <a:xfrm>
            <a:off x="20" y="10"/>
            <a:ext cx="3696802" cy="2544407"/>
          </a:xfrm>
          <a:prstGeom prst="rect">
            <a:avLst/>
          </a:prstGeom>
          <a:noFill/>
        </p:spPr>
      </p:pic>
      <p:pic>
        <p:nvPicPr>
          <p:cNvPr id="3076" name="Picture 4" descr="East Neuk of Fife Crail"/>
          <p:cNvPicPr>
            <a:picLocks noChangeAspect="1" noChangeArrowheads="1"/>
          </p:cNvPicPr>
          <p:nvPr/>
        </p:nvPicPr>
        <p:blipFill rotWithShape="1">
          <a:blip r:embed="rId3" cstate="print"/>
          <a:srcRect l="6962" r="115" b="-1"/>
          <a:stretch/>
        </p:blipFill>
        <p:spPr bwMode="auto">
          <a:xfrm>
            <a:off x="3857689" y="10"/>
            <a:ext cx="3696821" cy="2556149"/>
          </a:xfrm>
          <a:prstGeom prst="rect">
            <a:avLst/>
          </a:prstGeom>
          <a:noFill/>
        </p:spPr>
      </p:pic>
      <p:pic>
        <p:nvPicPr>
          <p:cNvPr id="2" name="Picture 3" descr="C:\Users\MacKinnonAn\Pictures\Forth Road Bridge.png"/>
          <p:cNvPicPr>
            <a:picLocks noChangeAspect="1" noChangeArrowheads="1"/>
          </p:cNvPicPr>
          <p:nvPr/>
        </p:nvPicPr>
        <p:blipFill rotWithShape="1">
          <a:blip r:embed="rId4" cstate="print"/>
          <a:srcRect l="3349" r="11467"/>
          <a:stretch/>
        </p:blipFill>
        <p:spPr bwMode="auto">
          <a:xfrm>
            <a:off x="20" y="2697480"/>
            <a:ext cx="4573014" cy="4160520"/>
          </a:xfrm>
          <a:prstGeom prst="rect">
            <a:avLst/>
          </a:prstGeom>
          <a:noFill/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5" cstate="print"/>
          <a:srcRect l="10311" r="-3" b="-3"/>
          <a:stretch/>
        </p:blipFill>
        <p:spPr bwMode="auto">
          <a:xfrm>
            <a:off x="4718537" y="2697480"/>
            <a:ext cx="2835973" cy="4160520"/>
          </a:xfrm>
          <a:prstGeom prst="rect">
            <a:avLst/>
          </a:prstGeom>
          <a:noFill/>
        </p:spPr>
      </p:pic>
      <p:cxnSp>
        <p:nvCxnSpPr>
          <p:cNvPr id="3082" name="Straight Connector 191">
            <a:extLst>
              <a:ext uri="{FF2B5EF4-FFF2-40B4-BE49-F238E27FC236}">
                <a16:creationId xmlns:a16="http://schemas.microsoft.com/office/drawing/2014/main" id="{0B8B7F17-2553-43AD-9A93-CBD3555A7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09850" y="4003046"/>
            <a:ext cx="2925324" cy="0"/>
          </a:xfrm>
          <a:prstGeom prst="line">
            <a:avLst/>
          </a:prstGeom>
          <a:ln w="19050">
            <a:solidFill>
              <a:srgbClr val="619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AutoShape 8" descr="Image result for fife victoria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F0381B-A41E-4D3E-BCEF-0A0DC4F941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490" y="1206231"/>
            <a:ext cx="4221301" cy="35353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by steps"/>
          <p:cNvPicPr>
            <a:picLocks noChangeAspect="1" noChangeArrowheads="1"/>
          </p:cNvPicPr>
          <p:nvPr/>
        </p:nvPicPr>
        <p:blipFill rotWithShape="1">
          <a:blip r:embed="rId2" cstate="print"/>
          <a:srcRect t="9612" b="6119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9847" y="3943807"/>
            <a:ext cx="11031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Helvetica Neue Medium"/>
              </a:rPr>
              <a:t>Use of local data for informing choice  </a:t>
            </a:r>
          </a:p>
          <a:p>
            <a:r>
              <a:rPr lang="en-GB" sz="4000" dirty="0">
                <a:solidFill>
                  <a:schemeClr val="bg1"/>
                </a:solidFill>
                <a:latin typeface="Helvetica Neue Medium"/>
              </a:rPr>
              <a:t>Complementary therapies</a:t>
            </a:r>
          </a:p>
          <a:p>
            <a:r>
              <a:rPr lang="en-GB" sz="4000" dirty="0">
                <a:solidFill>
                  <a:schemeClr val="bg1"/>
                </a:solidFill>
                <a:latin typeface="Helvetica Neue Medium"/>
              </a:rPr>
              <a:t>Post Dates Clinic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ank you for list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08480" cy="2278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02187" y="5588000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Pamela Galloway </a:t>
            </a:r>
            <a:r>
              <a:rPr lang="en-GB" dirty="0">
                <a:hlinkClick r:id="rId4"/>
              </a:rPr>
              <a:t>pamelagolloway@nhs.net</a:t>
            </a:r>
            <a:endParaRPr lang="en-GB" dirty="0"/>
          </a:p>
          <a:p>
            <a:r>
              <a:rPr lang="en-GB" dirty="0"/>
              <a:t>Anne Mackinnon amackinnon@nhs.net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36732" y="3278293"/>
            <a:ext cx="93923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Helvetica Neue Medium"/>
              </a:rPr>
              <a:t>Thanks to  the multidisciplinary  teams, </a:t>
            </a:r>
          </a:p>
          <a:p>
            <a:pPr algn="ctr"/>
            <a:r>
              <a:rPr lang="en-GB" sz="2400" b="1" dirty="0">
                <a:latin typeface="Helvetica Neue Medium"/>
              </a:rPr>
              <a:t>women and families who have contributed to this presentation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lum bright="12000"/>
          </a:blip>
          <a:srcRect l="7621" r="3490"/>
          <a:stretch/>
        </p:blipFill>
        <p:spPr>
          <a:xfrm>
            <a:off x="204281" y="0"/>
            <a:ext cx="12192000" cy="7062282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1031133" y="1566153"/>
            <a:ext cx="9591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Induction of Labour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Rising rates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Impacting on daily flow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Leading to bottlenecks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Varying experience for women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Adverse events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Frustrations  </a:t>
            </a:r>
          </a:p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Groundhog day </a:t>
            </a:r>
          </a:p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9140" y="5758775"/>
            <a:ext cx="10573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Reviewing and improving the pathway of care for women experiencing 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IOL identified as a key local priority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ealach na Bà, on the Applecross peninsula: Travelling the steepest road in  Britain - Country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Bealach na Bà, on the Applecross peninsula: Travelling the steepest road in  Britain - Country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039" y="116910"/>
            <a:ext cx="10369686" cy="5782960"/>
          </a:xfrm>
          <a:prstGeom prst="rect">
            <a:avLst/>
          </a:prstGeom>
          <a:noFill/>
        </p:spPr>
      </p:pic>
      <p:sp>
        <p:nvSpPr>
          <p:cNvPr id="6" name="Double Wave 5"/>
          <p:cNvSpPr/>
          <p:nvPr/>
        </p:nvSpPr>
        <p:spPr>
          <a:xfrm>
            <a:off x="1605064" y="4533090"/>
            <a:ext cx="9552562" cy="914400"/>
          </a:xfrm>
          <a:prstGeom prst="doubleWave">
            <a:avLst/>
          </a:prstGeom>
          <a:blipFill dpi="0" rotWithShape="1">
            <a:blip r:embed="rId3" cstate="print">
              <a:alphaModFix amt="44000"/>
            </a:blip>
            <a:srcRect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 with us on our improvement journey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27B1D-2A39-4521-95BD-EFBCE2263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ffective-communication-achievable-student-job-skill-number-1-effectivecommunic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819" y="3212976"/>
            <a:ext cx="3299272" cy="1296143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39172"/>
              </p:ext>
            </p:extLst>
          </p:nvPr>
        </p:nvGraphicFramePr>
        <p:xfrm>
          <a:off x="0" y="836712"/>
          <a:ext cx="12192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09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Understanding the system </a:t>
            </a:r>
            <a:endParaRPr lang="en-GB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373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7F893-1352-454F-8B31-92FDFA489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35A24-2E47-4F9D-8F0C-ED3387B4D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93123"/>
            <a:ext cx="10072800" cy="6499585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Props1.xml><?xml version="1.0" encoding="utf-8"?>
<ds:datastoreItem xmlns:ds="http://schemas.openxmlformats.org/officeDocument/2006/customXml" ds:itemID="{A040412C-677D-4C08-BAE1-0DC79B81D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0867-b51d-4823-85b2-7cf832b55c34"/>
    <ds:schemaRef ds:uri="de9ecac4-445a-4d30-8de3-4d3cefae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EA3B3-06F2-433F-8FB3-DE2385090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23246-E292-4811-BEF0-8EDA93CAD805}">
  <ds:schemaRefs>
    <ds:schemaRef ds:uri="http://schemas.microsoft.com/office/2006/metadata/properties"/>
    <ds:schemaRef ds:uri="ea8b0867-b51d-4823-85b2-7cf832b55c3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e9ecac4-445a-4d30-8de3-4d3cefaefbe0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258</Words>
  <Application>Microsoft Office PowerPoint</Application>
  <PresentationFormat>Widescreen</PresentationFormat>
  <Paragraphs>72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 Neue Medium</vt:lpstr>
      <vt:lpstr>Rockwell</vt:lpstr>
      <vt:lpstr>Office Theme</vt:lpstr>
      <vt:lpstr>Women Centred  Induction of Labour Experience </vt:lpstr>
      <vt:lpstr>PowerPoint Presentation</vt:lpstr>
      <vt:lpstr>PowerPoint Presentation</vt:lpstr>
      <vt:lpstr>PowerPoint Presentation</vt:lpstr>
      <vt:lpstr>PowerPoint Presentation</vt:lpstr>
      <vt:lpstr>Understanding the system </vt:lpstr>
      <vt:lpstr>PowerPoint Presentation</vt:lpstr>
      <vt:lpstr>PowerPoint Presentation</vt:lpstr>
      <vt:lpstr>PowerPoint Presentation</vt:lpstr>
      <vt:lpstr>PowerPoint Presentation</vt:lpstr>
      <vt:lpstr>Testing and implementing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from women and families  ..the stories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a Safe and Positive Experience for Women Undergoing Induction of Labour</dc:title>
  <dc:creator>Anne Mackinnon</dc:creator>
  <cp:lastModifiedBy>Sharon Allison</cp:lastModifiedBy>
  <cp:revision>30</cp:revision>
  <dcterms:created xsi:type="dcterms:W3CDTF">2020-01-20T21:37:13Z</dcterms:created>
  <dcterms:modified xsi:type="dcterms:W3CDTF">2023-11-13T11:56:08Z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  <property fmtid="{D5CDD505-2E9C-101B-9397-08002B2CF9AE}" pid="3" name="MediaServiceImageTags">
    <vt:lpwstr/>
  </property>
</Properties>
</file>